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28fa5f4ba144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d2f941869d4e19"/>
  </p:sldMasterIdLst>
  <p:sldIdLst>
    <p:sldId xmlns:r="http://schemas.openxmlformats.org/officeDocument/2006/relationships" id="256" r:id="R9840f9174dad4c95"/>
    <p:sldId xmlns:r="http://schemas.openxmlformats.org/officeDocument/2006/relationships" id="257" r:id="R879f3abac0b540fb"/>
    <p:sldId xmlns:r="http://schemas.openxmlformats.org/officeDocument/2006/relationships" id="258" r:id="R498451422a874c94"/>
    <p:sldId xmlns:r="http://schemas.openxmlformats.org/officeDocument/2006/relationships" id="259" r:id="R619cc910dbc64484"/>
    <p:sldId xmlns:r="http://schemas.openxmlformats.org/officeDocument/2006/relationships" id="260" r:id="R4f649b5fc421416a"/>
    <p:sldId xmlns:r="http://schemas.openxmlformats.org/officeDocument/2006/relationships" id="261" r:id="R0bca7eed67bd4c38"/>
    <p:sldId xmlns:r="http://schemas.openxmlformats.org/officeDocument/2006/relationships" id="262" r:id="Rb1690977624a4d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d2f941869d4e19" /><Relationship Type="http://schemas.openxmlformats.org/officeDocument/2006/relationships/slide" Target="/ppt/slides/slide1.xml" Id="R9840f9174dad4c95" /><Relationship Type="http://schemas.openxmlformats.org/officeDocument/2006/relationships/slide" Target="/ppt/slides/slide2.xml" Id="R879f3abac0b540fb" /><Relationship Type="http://schemas.openxmlformats.org/officeDocument/2006/relationships/slide" Target="/ppt/slides/slide3.xml" Id="R498451422a874c94" /><Relationship Type="http://schemas.openxmlformats.org/officeDocument/2006/relationships/slide" Target="/ppt/slides/slide4.xml" Id="R619cc910dbc64484" /><Relationship Type="http://schemas.openxmlformats.org/officeDocument/2006/relationships/slide" Target="/ppt/slides/slide5.xml" Id="R4f649b5fc421416a" /><Relationship Type="http://schemas.openxmlformats.org/officeDocument/2006/relationships/slide" Target="/ppt/slides/slide6.xml" Id="R0bca7eed67bd4c38" /><Relationship Type="http://schemas.openxmlformats.org/officeDocument/2006/relationships/slide" Target="/ppt/slides/slide7.xml" Id="Rb1690977624a4d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477dea219541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58e07662544bd6" /><Relationship Type="http://schemas.openxmlformats.org/officeDocument/2006/relationships/theme" Target="/ppt/slideMasters/theme/theme1.xml" Id="Rc7868fa738e849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58e07662544b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662c0acbb94a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9b5c69545a44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1682d682aa4c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0f61fddfb040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7d984684a24e9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c1f41db2894c2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7f8763b48142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OPLANDSKE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OPLANDSKE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OPLANDSKE EIENDOM AS ble etablert [år] og holder til i 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OPLANDSKE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OPLANDSKE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OPLANDSKE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−898 128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−260 247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−10 779 114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181 264 755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OPLANDSKE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GRØNDAHL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MUSTELIDAE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OPLANDSKE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Furubergvegen 154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2316 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99 94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987 404 752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OPLANDSKE EIENDOM AS</a:t>
            </a:r>
          </a:p>
        </p:txBody>
      </p:sp>
    </p:spTree>
  </p:cSld>
  <p:clrMapOvr>
    <a:masterClrMapping xmlns:a="http://schemas.openxmlformats.org/drawingml/2006/main"/>
  </p:clrMapOvr>
</p:sld>
</file>