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15bccd7235c416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1331e15f17c4ccf"/>
  </p:sldMasterIdLst>
  <p:sldIdLst>
    <p:sldId xmlns:r="http://schemas.openxmlformats.org/officeDocument/2006/relationships" id="256" r:id="R5b50eb601ea84329"/>
    <p:sldId xmlns:r="http://schemas.openxmlformats.org/officeDocument/2006/relationships" id="257" r:id="R5fd15d5a064649f1"/>
    <p:sldId xmlns:r="http://schemas.openxmlformats.org/officeDocument/2006/relationships" id="258" r:id="Re0f186a1c04e4015"/>
    <p:sldId xmlns:r="http://schemas.openxmlformats.org/officeDocument/2006/relationships" id="259" r:id="R6242d9409bf14b56"/>
    <p:sldId xmlns:r="http://schemas.openxmlformats.org/officeDocument/2006/relationships" id="260" r:id="Rbb6455eb96cf41c1"/>
    <p:sldId xmlns:r="http://schemas.openxmlformats.org/officeDocument/2006/relationships" id="261" r:id="Rc95d9b6c34d24a32"/>
    <p:sldId xmlns:r="http://schemas.openxmlformats.org/officeDocument/2006/relationships" id="262" r:id="Rdb09b8c273ee44a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1331e15f17c4ccf" /><Relationship Type="http://schemas.openxmlformats.org/officeDocument/2006/relationships/slide" Target="/ppt/slides/slide1.xml" Id="R5b50eb601ea84329" /><Relationship Type="http://schemas.openxmlformats.org/officeDocument/2006/relationships/slide" Target="/ppt/slides/slide2.xml" Id="R5fd15d5a064649f1" /><Relationship Type="http://schemas.openxmlformats.org/officeDocument/2006/relationships/slide" Target="/ppt/slides/slide3.xml" Id="Re0f186a1c04e4015" /><Relationship Type="http://schemas.openxmlformats.org/officeDocument/2006/relationships/slide" Target="/ppt/slides/slide4.xml" Id="R6242d9409bf14b56" /><Relationship Type="http://schemas.openxmlformats.org/officeDocument/2006/relationships/slide" Target="/ppt/slides/slide5.xml" Id="Rbb6455eb96cf41c1" /><Relationship Type="http://schemas.openxmlformats.org/officeDocument/2006/relationships/slide" Target="/ppt/slides/slide6.xml" Id="Rc95d9b6c34d24a32" /><Relationship Type="http://schemas.openxmlformats.org/officeDocument/2006/relationships/slide" Target="/ppt/slides/slide7.xml" Id="Rdb09b8c273ee44a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24d80dfd6884bb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743dbd19014543" /><Relationship Type="http://schemas.openxmlformats.org/officeDocument/2006/relationships/theme" Target="/ppt/slideMasters/theme/theme1.xml" Id="R8241a34b6817426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1743dbd1901454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8926ee637d436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4712ffcb6e419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9735d93daa488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57f27bab96468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6f0082e0e14fb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4aacaf13044c9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7b3edbc57e476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ØKORÅD HADSEL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ØKORÅD HADSEL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ØKORÅD HADSEL AS ble etablert [år] og holder til i Stokmarknes.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ØKORÅD HADSEL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ØKORÅD HADSEL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ØKORÅD HADSEL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27 762 709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4 714 815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3 732 071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9 953 297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ØKORÅD HADSEL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FREJAN AS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CN-INVEST AS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EIFER AS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ØKORÅD HADSEL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Markedsgata 21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8450 Stokmarknes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987 447 702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ØKORÅD HADSEL AS</a:t>
            </a:r>
          </a:p>
        </p:txBody>
      </p:sp>
    </p:spTree>
  </p:cSld>
  <p:clrMapOvr>
    <a:masterClrMapping xmlns:a="http://schemas.openxmlformats.org/drawingml/2006/main"/>
  </p:clrMapOvr>
</p:sld>
</file>