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5c4141478543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8af82dca92429f"/>
  </p:sldMasterIdLst>
  <p:sldIdLst>
    <p:sldId xmlns:r="http://schemas.openxmlformats.org/officeDocument/2006/relationships" id="256" r:id="R0bcd310f20044e85"/>
    <p:sldId xmlns:r="http://schemas.openxmlformats.org/officeDocument/2006/relationships" id="257" r:id="Rc228225ad1c24c6b"/>
    <p:sldId xmlns:r="http://schemas.openxmlformats.org/officeDocument/2006/relationships" id="258" r:id="R40b0af938281402e"/>
    <p:sldId xmlns:r="http://schemas.openxmlformats.org/officeDocument/2006/relationships" id="259" r:id="Re1bbf14360ad4b61"/>
    <p:sldId xmlns:r="http://schemas.openxmlformats.org/officeDocument/2006/relationships" id="260" r:id="R4bf3a51f3ff14e97"/>
    <p:sldId xmlns:r="http://schemas.openxmlformats.org/officeDocument/2006/relationships" id="261" r:id="Rc1aec7621b074441"/>
    <p:sldId xmlns:r="http://schemas.openxmlformats.org/officeDocument/2006/relationships" id="262" r:id="R812883472f5544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af82dca92429f" /><Relationship Type="http://schemas.openxmlformats.org/officeDocument/2006/relationships/slide" Target="/ppt/slides/slide1.xml" Id="R0bcd310f20044e85" /><Relationship Type="http://schemas.openxmlformats.org/officeDocument/2006/relationships/slide" Target="/ppt/slides/slide2.xml" Id="Rc228225ad1c24c6b" /><Relationship Type="http://schemas.openxmlformats.org/officeDocument/2006/relationships/slide" Target="/ppt/slides/slide3.xml" Id="R40b0af938281402e" /><Relationship Type="http://schemas.openxmlformats.org/officeDocument/2006/relationships/slide" Target="/ppt/slides/slide4.xml" Id="Re1bbf14360ad4b61" /><Relationship Type="http://schemas.openxmlformats.org/officeDocument/2006/relationships/slide" Target="/ppt/slides/slide5.xml" Id="R4bf3a51f3ff14e97" /><Relationship Type="http://schemas.openxmlformats.org/officeDocument/2006/relationships/slide" Target="/ppt/slides/slide6.xml" Id="Rc1aec7621b074441" /><Relationship Type="http://schemas.openxmlformats.org/officeDocument/2006/relationships/slide" Target="/ppt/slides/slide7.xml" Id="R812883472f5544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5f8468ad3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638c9b4c9423f" /><Relationship Type="http://schemas.openxmlformats.org/officeDocument/2006/relationships/theme" Target="/ppt/slideMasters/theme/theme1.xml" Id="R850e27a4059c4e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638c9b4c9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667965faa44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77bf8500a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98f131aee45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52e0ce8e04d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fd9879c11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153c3d9ab4d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cf01c65740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GRÛNER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GRÛNER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GRÛNER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GRÛNER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GRÛNER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GRÛNER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12 381 386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19 855 097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19 997 477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GRÛNER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OVE TISTHAMAR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GRÛNER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Korsgata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bard@grunergruppen.no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987 450 002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GRÛNER GRUPPEN AS</a:t>
            </a:r>
          </a:p>
        </p:txBody>
      </p:sp>
    </p:spTree>
  </p:cSld>
  <p:clrMapOvr>
    <a:masterClrMapping xmlns:a="http://schemas.openxmlformats.org/drawingml/2006/main"/>
  </p:clrMapOvr>
</p:sld>
</file>