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b0e41375174b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d2506dc6774cb0"/>
  </p:sldMasterIdLst>
  <p:sldIdLst>
    <p:sldId xmlns:r="http://schemas.openxmlformats.org/officeDocument/2006/relationships" id="256" r:id="R63d0c16eea934701"/>
    <p:sldId xmlns:r="http://schemas.openxmlformats.org/officeDocument/2006/relationships" id="257" r:id="Rdedde824594747c0"/>
    <p:sldId xmlns:r="http://schemas.openxmlformats.org/officeDocument/2006/relationships" id="258" r:id="Rb122bb18a2764ca3"/>
    <p:sldId xmlns:r="http://schemas.openxmlformats.org/officeDocument/2006/relationships" id="259" r:id="R445ad73c7e0a49d7"/>
    <p:sldId xmlns:r="http://schemas.openxmlformats.org/officeDocument/2006/relationships" id="260" r:id="R008e6dd7197741b1"/>
    <p:sldId xmlns:r="http://schemas.openxmlformats.org/officeDocument/2006/relationships" id="261" r:id="R377d20a25bfb4b2f"/>
    <p:sldId xmlns:r="http://schemas.openxmlformats.org/officeDocument/2006/relationships" id="262" r:id="R18fd87981f5a4a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d2506dc6774cb0" /><Relationship Type="http://schemas.openxmlformats.org/officeDocument/2006/relationships/slide" Target="/ppt/slides/slide1.xml" Id="R63d0c16eea934701" /><Relationship Type="http://schemas.openxmlformats.org/officeDocument/2006/relationships/slide" Target="/ppt/slides/slide2.xml" Id="Rdedde824594747c0" /><Relationship Type="http://schemas.openxmlformats.org/officeDocument/2006/relationships/slide" Target="/ppt/slides/slide3.xml" Id="Rb122bb18a2764ca3" /><Relationship Type="http://schemas.openxmlformats.org/officeDocument/2006/relationships/slide" Target="/ppt/slides/slide4.xml" Id="R445ad73c7e0a49d7" /><Relationship Type="http://schemas.openxmlformats.org/officeDocument/2006/relationships/slide" Target="/ppt/slides/slide5.xml" Id="R008e6dd7197741b1" /><Relationship Type="http://schemas.openxmlformats.org/officeDocument/2006/relationships/slide" Target="/ppt/slides/slide6.xml" Id="R377d20a25bfb4b2f" /><Relationship Type="http://schemas.openxmlformats.org/officeDocument/2006/relationships/slide" Target="/ppt/slides/slide7.xml" Id="R18fd87981f5a4a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277011d22542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7b5275d264856" /><Relationship Type="http://schemas.openxmlformats.org/officeDocument/2006/relationships/theme" Target="/ppt/slideMasters/theme/theme1.xml" Id="Rd4d25dc1de7f48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47b5275d2648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9e0aaf6d849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93e3c43aa45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6dc129cb44d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cb7e6f70443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9e640de264a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eb05b20a04b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19693274d46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ERA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ERA REGNSKAP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4 119 658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820 395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810 618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2 916 864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3 711 544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HESTVIK INGVILD JENTOFT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Hornebergvegen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71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post@eraregnskap.no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www.eraregnskap.no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987 459 875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ERA REGNSKAP AS</a:t>
            </a:r>
          </a:p>
        </p:txBody>
      </p:sp>
    </p:spTree>
  </p:cSld>
  <p:clrMapOvr>
    <a:masterClrMapping xmlns:a="http://schemas.openxmlformats.org/drawingml/2006/main"/>
  </p:clrMapOvr>
</p:sld>
</file>