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5deabb65924b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7e9bdc2b9d449d"/>
  </p:sldMasterIdLst>
  <p:sldIdLst>
    <p:sldId xmlns:r="http://schemas.openxmlformats.org/officeDocument/2006/relationships" id="256" r:id="R807227e7082d41de"/>
    <p:sldId xmlns:r="http://schemas.openxmlformats.org/officeDocument/2006/relationships" id="257" r:id="Rf211ab1edb5641c8"/>
    <p:sldId xmlns:r="http://schemas.openxmlformats.org/officeDocument/2006/relationships" id="258" r:id="R2d1433afbb2e4608"/>
    <p:sldId xmlns:r="http://schemas.openxmlformats.org/officeDocument/2006/relationships" id="259" r:id="Rb9ff5c2ed73c4af6"/>
    <p:sldId xmlns:r="http://schemas.openxmlformats.org/officeDocument/2006/relationships" id="260" r:id="Rbd49a4b4e3aa4b85"/>
    <p:sldId xmlns:r="http://schemas.openxmlformats.org/officeDocument/2006/relationships" id="261" r:id="R2a8c6efdb2ea4b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e9bdc2b9d449d" /><Relationship Type="http://schemas.openxmlformats.org/officeDocument/2006/relationships/slide" Target="/ppt/slides/slide1.xml" Id="R807227e7082d41de" /><Relationship Type="http://schemas.openxmlformats.org/officeDocument/2006/relationships/slide" Target="/ppt/slides/slide2.xml" Id="Rf211ab1edb5641c8" /><Relationship Type="http://schemas.openxmlformats.org/officeDocument/2006/relationships/slide" Target="/ppt/slides/slide3.xml" Id="R2d1433afbb2e4608" /><Relationship Type="http://schemas.openxmlformats.org/officeDocument/2006/relationships/slide" Target="/ppt/slides/slide4.xml" Id="Rb9ff5c2ed73c4af6" /><Relationship Type="http://schemas.openxmlformats.org/officeDocument/2006/relationships/slide" Target="/ppt/slides/slide5.xml" Id="Rbd49a4b4e3aa4b85" /><Relationship Type="http://schemas.openxmlformats.org/officeDocument/2006/relationships/slide" Target="/ppt/slides/slide6.xml" Id="R2a8c6efdb2ea4b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2764b38a742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3c7b4170e4da5" /><Relationship Type="http://schemas.openxmlformats.org/officeDocument/2006/relationships/theme" Target="/ppt/slideMasters/theme/theme1.xml" Id="Ra649df03916a4f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83c7b4170e4d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d8e6f0b0945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ed40550004e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fe5c92c854e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19bbd430c41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f3020f1474a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f9bab531449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OG EIENDOMSMEGLING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 EIENDOMSMEGLING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130 599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987 476 206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 EIENDOMSMEGLING AS</a:t>
            </a:r>
          </a:p>
        </p:txBody>
      </p:sp>
    </p:spTree>
  </p:cSld>
  <p:clrMapOvr>
    <a:masterClrMapping xmlns:a="http://schemas.openxmlformats.org/drawingml/2006/main"/>
  </p:clrMapOvr>
</p:sld>
</file>