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a41b50e5854d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8185d1ffd7402b"/>
  </p:sldMasterIdLst>
  <p:sldIdLst>
    <p:sldId xmlns:r="http://schemas.openxmlformats.org/officeDocument/2006/relationships" id="256" r:id="R1f361f710e2d40b6"/>
    <p:sldId xmlns:r="http://schemas.openxmlformats.org/officeDocument/2006/relationships" id="257" r:id="R70b58e53f3e14a41"/>
    <p:sldId xmlns:r="http://schemas.openxmlformats.org/officeDocument/2006/relationships" id="258" r:id="R7d879c94411945f1"/>
    <p:sldId xmlns:r="http://schemas.openxmlformats.org/officeDocument/2006/relationships" id="259" r:id="R6a9fa7d0742148a6"/>
    <p:sldId xmlns:r="http://schemas.openxmlformats.org/officeDocument/2006/relationships" id="260" r:id="Rcbedd8137b9e4a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8185d1ffd7402b" /><Relationship Type="http://schemas.openxmlformats.org/officeDocument/2006/relationships/slide" Target="/ppt/slides/slide1.xml" Id="R1f361f710e2d40b6" /><Relationship Type="http://schemas.openxmlformats.org/officeDocument/2006/relationships/slide" Target="/ppt/slides/slide2.xml" Id="R70b58e53f3e14a41" /><Relationship Type="http://schemas.openxmlformats.org/officeDocument/2006/relationships/slide" Target="/ppt/slides/slide3.xml" Id="R7d879c94411945f1" /><Relationship Type="http://schemas.openxmlformats.org/officeDocument/2006/relationships/slide" Target="/ppt/slides/slide4.xml" Id="R6a9fa7d0742148a6" /><Relationship Type="http://schemas.openxmlformats.org/officeDocument/2006/relationships/slide" Target="/ppt/slides/slide5.xml" Id="Rcbedd8137b9e4a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5eac2463394e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b2550a0f542f1" /><Relationship Type="http://schemas.openxmlformats.org/officeDocument/2006/relationships/theme" Target="/ppt/slideMasters/theme/theme1.xml" Id="Reb5b4ea2caf149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fb2550a0f542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21531246e46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5806cfc7c4e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16e324bcc41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58c21128944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ed35f166b42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 -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 -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987 488 913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