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275b9b0a1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000f8f465473c"/>
  </p:sldMasterIdLst>
  <p:sldIdLst>
    <p:sldId xmlns:r="http://schemas.openxmlformats.org/officeDocument/2006/relationships" id="256" r:id="Rf93422d9c0694a59"/>
    <p:sldId xmlns:r="http://schemas.openxmlformats.org/officeDocument/2006/relationships" id="257" r:id="R246f0e83040e4ff1"/>
    <p:sldId xmlns:r="http://schemas.openxmlformats.org/officeDocument/2006/relationships" id="258" r:id="R4dcac8f24c5c443b"/>
    <p:sldId xmlns:r="http://schemas.openxmlformats.org/officeDocument/2006/relationships" id="259" r:id="R54a7158245ac4c30"/>
    <p:sldId xmlns:r="http://schemas.openxmlformats.org/officeDocument/2006/relationships" id="260" r:id="R26ae0b02c02a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000f8f465473c" /><Relationship Type="http://schemas.openxmlformats.org/officeDocument/2006/relationships/slide" Target="/ppt/slides/slide1.xml" Id="Rf93422d9c0694a59" /><Relationship Type="http://schemas.openxmlformats.org/officeDocument/2006/relationships/slide" Target="/ppt/slides/slide2.xml" Id="R246f0e83040e4ff1" /><Relationship Type="http://schemas.openxmlformats.org/officeDocument/2006/relationships/slide" Target="/ppt/slides/slide3.xml" Id="R4dcac8f24c5c443b" /><Relationship Type="http://schemas.openxmlformats.org/officeDocument/2006/relationships/slide" Target="/ppt/slides/slide4.xml" Id="R54a7158245ac4c30" /><Relationship Type="http://schemas.openxmlformats.org/officeDocument/2006/relationships/slide" Target="/ppt/slides/slide5.xml" Id="R26ae0b02c02a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c386811f1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13da75864a27" /><Relationship Type="http://schemas.openxmlformats.org/officeDocument/2006/relationships/theme" Target="/ppt/slideMasters/theme/theme1.xml" Id="Rb83fdb388ba9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913da7586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9dc27e19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305ebe02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18bdc4e21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32ae9679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2703433f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RAMSØY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RAMSØY DESIGN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987 511 249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RAMSØY DESIGN AS</a:t>
            </a:r>
          </a:p>
        </p:txBody>
      </p:sp>
    </p:spTree>
  </p:cSld>
  <p:clrMapOvr>
    <a:masterClrMapping xmlns:a="http://schemas.openxmlformats.org/drawingml/2006/main"/>
  </p:clrMapOvr>
</p:sld>
</file>