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2f2e867096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9ebb1654ce4e8d"/>
  </p:sldMasterIdLst>
  <p:sldIdLst>
    <p:sldId xmlns:r="http://schemas.openxmlformats.org/officeDocument/2006/relationships" id="256" r:id="R09547d0c7e924b88"/>
    <p:sldId xmlns:r="http://schemas.openxmlformats.org/officeDocument/2006/relationships" id="257" r:id="R41fda77cfff4417c"/>
    <p:sldId xmlns:r="http://schemas.openxmlformats.org/officeDocument/2006/relationships" id="258" r:id="R737394556f474c66"/>
    <p:sldId xmlns:r="http://schemas.openxmlformats.org/officeDocument/2006/relationships" id="259" r:id="R78983189073c41b6"/>
    <p:sldId xmlns:r="http://schemas.openxmlformats.org/officeDocument/2006/relationships" id="260" r:id="Rfb00df8a1a844ecf"/>
    <p:sldId xmlns:r="http://schemas.openxmlformats.org/officeDocument/2006/relationships" id="261" r:id="R90423c57487344b9"/>
    <p:sldId xmlns:r="http://schemas.openxmlformats.org/officeDocument/2006/relationships" id="262" r:id="Rdfc67bc28ee144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ebb1654ce4e8d" /><Relationship Type="http://schemas.openxmlformats.org/officeDocument/2006/relationships/slide" Target="/ppt/slides/slide1.xml" Id="R09547d0c7e924b88" /><Relationship Type="http://schemas.openxmlformats.org/officeDocument/2006/relationships/slide" Target="/ppt/slides/slide2.xml" Id="R41fda77cfff4417c" /><Relationship Type="http://schemas.openxmlformats.org/officeDocument/2006/relationships/slide" Target="/ppt/slides/slide3.xml" Id="R737394556f474c66" /><Relationship Type="http://schemas.openxmlformats.org/officeDocument/2006/relationships/slide" Target="/ppt/slides/slide4.xml" Id="R78983189073c41b6" /><Relationship Type="http://schemas.openxmlformats.org/officeDocument/2006/relationships/slide" Target="/ppt/slides/slide5.xml" Id="Rfb00df8a1a844ecf" /><Relationship Type="http://schemas.openxmlformats.org/officeDocument/2006/relationships/slide" Target="/ppt/slides/slide6.xml" Id="R90423c57487344b9" /><Relationship Type="http://schemas.openxmlformats.org/officeDocument/2006/relationships/slide" Target="/ppt/slides/slide7.xml" Id="Rdfc67bc28ee144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f072cfa25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9dec3da96488c" /><Relationship Type="http://schemas.openxmlformats.org/officeDocument/2006/relationships/theme" Target="/ppt/slideMasters/theme/theme1.xml" Id="R89602631b926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39dec3da9648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8e835bc404d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adfd6df0b47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d0ebbab9845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de6fc4ebc4d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dcbf2c96843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46760f52f4d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887cbf3be41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ELVEKALLEN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ELVEKALLEN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ELVEKALLEN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ELVEKALLEN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ELVEKALLEN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ELVEKALLEN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32 418 843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5 412 153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5 412 153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251 554 809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281 629 137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ELVEKALLEN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ASTRID LÆRDAL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ELVEKALLEN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987 541 873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ELVEKALLEN AS</a:t>
            </a:r>
          </a:p>
        </p:txBody>
      </p:sp>
    </p:spTree>
  </p:cSld>
  <p:clrMapOvr>
    <a:masterClrMapping xmlns:a="http://schemas.openxmlformats.org/drawingml/2006/main"/>
  </p:clrMapOvr>
</p:sld>
</file>