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beb587bd547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b8397778b414a"/>
  </p:sldMasterIdLst>
  <p:sldIdLst>
    <p:sldId xmlns:r="http://schemas.openxmlformats.org/officeDocument/2006/relationships" id="256" r:id="R9c2afd8ccad048a5"/>
    <p:sldId xmlns:r="http://schemas.openxmlformats.org/officeDocument/2006/relationships" id="257" r:id="R906a13b6f90c4b9a"/>
    <p:sldId xmlns:r="http://schemas.openxmlformats.org/officeDocument/2006/relationships" id="258" r:id="Rc114637765ed4e01"/>
    <p:sldId xmlns:r="http://schemas.openxmlformats.org/officeDocument/2006/relationships" id="259" r:id="Rdd65c234d0e048f4"/>
    <p:sldId xmlns:r="http://schemas.openxmlformats.org/officeDocument/2006/relationships" id="260" r:id="Rd8861db20e084bb9"/>
    <p:sldId xmlns:r="http://schemas.openxmlformats.org/officeDocument/2006/relationships" id="261" r:id="R3b38d9278b424739"/>
    <p:sldId xmlns:r="http://schemas.openxmlformats.org/officeDocument/2006/relationships" id="262" r:id="Rde75302f5c2f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b8397778b414a" /><Relationship Type="http://schemas.openxmlformats.org/officeDocument/2006/relationships/slide" Target="/ppt/slides/slide1.xml" Id="R9c2afd8ccad048a5" /><Relationship Type="http://schemas.openxmlformats.org/officeDocument/2006/relationships/slide" Target="/ppt/slides/slide2.xml" Id="R906a13b6f90c4b9a" /><Relationship Type="http://schemas.openxmlformats.org/officeDocument/2006/relationships/slide" Target="/ppt/slides/slide3.xml" Id="Rc114637765ed4e01" /><Relationship Type="http://schemas.openxmlformats.org/officeDocument/2006/relationships/slide" Target="/ppt/slides/slide4.xml" Id="Rdd65c234d0e048f4" /><Relationship Type="http://schemas.openxmlformats.org/officeDocument/2006/relationships/slide" Target="/ppt/slides/slide5.xml" Id="Rd8861db20e084bb9" /><Relationship Type="http://schemas.openxmlformats.org/officeDocument/2006/relationships/slide" Target="/ppt/slides/slide6.xml" Id="R3b38d9278b424739" /><Relationship Type="http://schemas.openxmlformats.org/officeDocument/2006/relationships/slide" Target="/ppt/slides/slide7.xml" Id="Rde75302f5c2f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d43272f30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6d65dc2fa4af4" /><Relationship Type="http://schemas.openxmlformats.org/officeDocument/2006/relationships/theme" Target="/ppt/slideMasters/theme/theme1.xml" Id="R77af3cce7048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46d65dc2fa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e67645f61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b41c6b2ee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1c551378a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b11521b36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8c1d56080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7d3a75ec444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bf89db1fe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