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074db36d9b45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c07067989c41bd"/>
  </p:sldMasterIdLst>
  <p:sldIdLst>
    <p:sldId xmlns:r="http://schemas.openxmlformats.org/officeDocument/2006/relationships" id="256" r:id="Raa04f3c162114a10"/>
    <p:sldId xmlns:r="http://schemas.openxmlformats.org/officeDocument/2006/relationships" id="257" r:id="Rfcfaa20834074348"/>
    <p:sldId xmlns:r="http://schemas.openxmlformats.org/officeDocument/2006/relationships" id="258" r:id="R5f424592975440b8"/>
    <p:sldId xmlns:r="http://schemas.openxmlformats.org/officeDocument/2006/relationships" id="259" r:id="R84111f0afa214e49"/>
    <p:sldId xmlns:r="http://schemas.openxmlformats.org/officeDocument/2006/relationships" id="260" r:id="R983accff9f9e4f94"/>
    <p:sldId xmlns:r="http://schemas.openxmlformats.org/officeDocument/2006/relationships" id="261" r:id="Ra28ddd75cbfa4651"/>
    <p:sldId xmlns:r="http://schemas.openxmlformats.org/officeDocument/2006/relationships" id="262" r:id="Rc128427afc0c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c07067989c41bd" /><Relationship Type="http://schemas.openxmlformats.org/officeDocument/2006/relationships/slide" Target="/ppt/slides/slide1.xml" Id="Raa04f3c162114a10" /><Relationship Type="http://schemas.openxmlformats.org/officeDocument/2006/relationships/slide" Target="/ppt/slides/slide2.xml" Id="Rfcfaa20834074348" /><Relationship Type="http://schemas.openxmlformats.org/officeDocument/2006/relationships/slide" Target="/ppt/slides/slide3.xml" Id="R5f424592975440b8" /><Relationship Type="http://schemas.openxmlformats.org/officeDocument/2006/relationships/slide" Target="/ppt/slides/slide4.xml" Id="R84111f0afa214e49" /><Relationship Type="http://schemas.openxmlformats.org/officeDocument/2006/relationships/slide" Target="/ppt/slides/slide5.xml" Id="R983accff9f9e4f94" /><Relationship Type="http://schemas.openxmlformats.org/officeDocument/2006/relationships/slide" Target="/ppt/slides/slide6.xml" Id="Ra28ddd75cbfa4651" /><Relationship Type="http://schemas.openxmlformats.org/officeDocument/2006/relationships/slide" Target="/ppt/slides/slide7.xml" Id="Rc128427afc0c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661a87eff47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df6f1c82c4eaf" /><Relationship Type="http://schemas.openxmlformats.org/officeDocument/2006/relationships/theme" Target="/ppt/slideMasters/theme/theme1.xml" Id="Rcee2eb97271b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edf6f1c82c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f3c671b5e4c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3c8091d4d43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058f51ba1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1f5d70188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948b486564e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22ce9d7014d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ac3ec7c3543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CASORO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3 030 317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2 069 324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27 909 195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51 349 972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MTS EIENDOM AS  –  39,9 %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MINA TAKLE STENSAKER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BJØRN STENSAKER  –  10,1 %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v/Martin Stensaker, Gyssestadkollen 57A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987 553 421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CASORO AS</a:t>
            </a:r>
          </a:p>
        </p:txBody>
      </p:sp>
    </p:spTree>
  </p:cSld>
  <p:clrMapOvr>
    <a:masterClrMapping xmlns:a="http://schemas.openxmlformats.org/drawingml/2006/main"/>
  </p:clrMapOvr>
</p:sld>
</file>