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d7c13b963b49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a1fcb3361e47ce"/>
  </p:sldMasterIdLst>
  <p:sldIdLst>
    <p:sldId xmlns:r="http://schemas.openxmlformats.org/officeDocument/2006/relationships" id="256" r:id="Rf746bb92e3bc4bac"/>
    <p:sldId xmlns:r="http://schemas.openxmlformats.org/officeDocument/2006/relationships" id="257" r:id="Rf0cfe88dc1b944f7"/>
    <p:sldId xmlns:r="http://schemas.openxmlformats.org/officeDocument/2006/relationships" id="258" r:id="R664f3042df8c4c98"/>
    <p:sldId xmlns:r="http://schemas.openxmlformats.org/officeDocument/2006/relationships" id="259" r:id="R335cbf5540d4481d"/>
    <p:sldId xmlns:r="http://schemas.openxmlformats.org/officeDocument/2006/relationships" id="260" r:id="Rb55c1589fecc4fe1"/>
    <p:sldId xmlns:r="http://schemas.openxmlformats.org/officeDocument/2006/relationships" id="261" r:id="R3685686dbcb74a88"/>
    <p:sldId xmlns:r="http://schemas.openxmlformats.org/officeDocument/2006/relationships" id="262" r:id="R90f37482d91b49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1fcb3361e47ce" /><Relationship Type="http://schemas.openxmlformats.org/officeDocument/2006/relationships/slide" Target="/ppt/slides/slide1.xml" Id="Rf746bb92e3bc4bac" /><Relationship Type="http://schemas.openxmlformats.org/officeDocument/2006/relationships/slide" Target="/ppt/slides/slide2.xml" Id="Rf0cfe88dc1b944f7" /><Relationship Type="http://schemas.openxmlformats.org/officeDocument/2006/relationships/slide" Target="/ppt/slides/slide3.xml" Id="R664f3042df8c4c98" /><Relationship Type="http://schemas.openxmlformats.org/officeDocument/2006/relationships/slide" Target="/ppt/slides/slide4.xml" Id="R335cbf5540d4481d" /><Relationship Type="http://schemas.openxmlformats.org/officeDocument/2006/relationships/slide" Target="/ppt/slides/slide5.xml" Id="Rb55c1589fecc4fe1" /><Relationship Type="http://schemas.openxmlformats.org/officeDocument/2006/relationships/slide" Target="/ppt/slides/slide6.xml" Id="R3685686dbcb74a88" /><Relationship Type="http://schemas.openxmlformats.org/officeDocument/2006/relationships/slide" Target="/ppt/slides/slide7.xml" Id="R90f37482d91b49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2c711e93554b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58bc2efe844ac" /><Relationship Type="http://schemas.openxmlformats.org/officeDocument/2006/relationships/theme" Target="/ppt/slideMasters/theme/theme1.xml" Id="R37a8f024c6c443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c58bc2efe844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4c22842a94a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41bfe9b714a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0e150ee5e44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cbca17a1b4d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5b21a602c4e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a43e2e1d044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ad8f42c354c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KNATTEN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KNATTEN I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−751 482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3 395 312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22 674 772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TVETERAAS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