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e959848c7c4d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14689c00db412c"/>
  </p:sldMasterIdLst>
  <p:sldIdLst>
    <p:sldId xmlns:r="http://schemas.openxmlformats.org/officeDocument/2006/relationships" id="256" r:id="R374a330351c5468c"/>
    <p:sldId xmlns:r="http://schemas.openxmlformats.org/officeDocument/2006/relationships" id="257" r:id="Rc460a78f296846f1"/>
    <p:sldId xmlns:r="http://schemas.openxmlformats.org/officeDocument/2006/relationships" id="258" r:id="R8806857b45bd4155"/>
    <p:sldId xmlns:r="http://schemas.openxmlformats.org/officeDocument/2006/relationships" id="259" r:id="R429591ab309f4852"/>
    <p:sldId xmlns:r="http://schemas.openxmlformats.org/officeDocument/2006/relationships" id="260" r:id="R2775d3e3963545a0"/>
    <p:sldId xmlns:r="http://schemas.openxmlformats.org/officeDocument/2006/relationships" id="261" r:id="R47db24e54b4a40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4689c00db412c" /><Relationship Type="http://schemas.openxmlformats.org/officeDocument/2006/relationships/slide" Target="/ppt/slides/slide1.xml" Id="R374a330351c5468c" /><Relationship Type="http://schemas.openxmlformats.org/officeDocument/2006/relationships/slide" Target="/ppt/slides/slide2.xml" Id="Rc460a78f296846f1" /><Relationship Type="http://schemas.openxmlformats.org/officeDocument/2006/relationships/slide" Target="/ppt/slides/slide3.xml" Id="R8806857b45bd4155" /><Relationship Type="http://schemas.openxmlformats.org/officeDocument/2006/relationships/slide" Target="/ppt/slides/slide4.xml" Id="R429591ab309f4852" /><Relationship Type="http://schemas.openxmlformats.org/officeDocument/2006/relationships/slide" Target="/ppt/slides/slide5.xml" Id="R2775d3e3963545a0" /><Relationship Type="http://schemas.openxmlformats.org/officeDocument/2006/relationships/slide" Target="/ppt/slides/slide6.xml" Id="R47db24e54b4a40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ecf98ff2742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02c8666d14679" /><Relationship Type="http://schemas.openxmlformats.org/officeDocument/2006/relationships/theme" Target="/ppt/slideMasters/theme/theme1.xml" Id="R46381c75358c4d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302c8666d146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27f79925246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232b39ba645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2da60fa8142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921ea56944b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e74ef95e74c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6d92e424545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