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f32b105dca4d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43fb0e62dd4d76"/>
  </p:sldMasterIdLst>
  <p:sldIdLst>
    <p:sldId xmlns:r="http://schemas.openxmlformats.org/officeDocument/2006/relationships" id="256" r:id="Rb7bdfffed4884ebf"/>
    <p:sldId xmlns:r="http://schemas.openxmlformats.org/officeDocument/2006/relationships" id="257" r:id="Rc74ffc3069fe454b"/>
    <p:sldId xmlns:r="http://schemas.openxmlformats.org/officeDocument/2006/relationships" id="258" r:id="Rd4f93b13f4594483"/>
    <p:sldId xmlns:r="http://schemas.openxmlformats.org/officeDocument/2006/relationships" id="259" r:id="R200753bc8c434521"/>
    <p:sldId xmlns:r="http://schemas.openxmlformats.org/officeDocument/2006/relationships" id="260" r:id="R4c02c5e8cfbf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43fb0e62dd4d76" /><Relationship Type="http://schemas.openxmlformats.org/officeDocument/2006/relationships/slide" Target="/ppt/slides/slide1.xml" Id="Rb7bdfffed4884ebf" /><Relationship Type="http://schemas.openxmlformats.org/officeDocument/2006/relationships/slide" Target="/ppt/slides/slide2.xml" Id="Rc74ffc3069fe454b" /><Relationship Type="http://schemas.openxmlformats.org/officeDocument/2006/relationships/slide" Target="/ppt/slides/slide3.xml" Id="Rd4f93b13f4594483" /><Relationship Type="http://schemas.openxmlformats.org/officeDocument/2006/relationships/slide" Target="/ppt/slides/slide4.xml" Id="R200753bc8c434521" /><Relationship Type="http://schemas.openxmlformats.org/officeDocument/2006/relationships/slide" Target="/ppt/slides/slide5.xml" Id="R4c02c5e8cfbf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e506ef194a45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38d80303b41c5" /><Relationship Type="http://schemas.openxmlformats.org/officeDocument/2006/relationships/theme" Target="/ppt/slideMasters/theme/theme1.xml" Id="R99456df6448846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238d80303b41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588889dd54f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b4173bd8e4e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1b8f6c82b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aa67e0ed740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c499ecacb42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