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d0be6809dd41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57db17858d4742"/>
  </p:sldMasterIdLst>
  <p:sldIdLst>
    <p:sldId xmlns:r="http://schemas.openxmlformats.org/officeDocument/2006/relationships" id="256" r:id="Rbeaf216acc1c412e"/>
    <p:sldId xmlns:r="http://schemas.openxmlformats.org/officeDocument/2006/relationships" id="257" r:id="R52d6132e4a3644a0"/>
    <p:sldId xmlns:r="http://schemas.openxmlformats.org/officeDocument/2006/relationships" id="258" r:id="R8a4e8dd8bbb34a37"/>
    <p:sldId xmlns:r="http://schemas.openxmlformats.org/officeDocument/2006/relationships" id="259" r:id="R91870ac46daa45a0"/>
    <p:sldId xmlns:r="http://schemas.openxmlformats.org/officeDocument/2006/relationships" id="260" r:id="R999762b44e9941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57db17858d4742" /><Relationship Type="http://schemas.openxmlformats.org/officeDocument/2006/relationships/slide" Target="/ppt/slides/slide1.xml" Id="Rbeaf216acc1c412e" /><Relationship Type="http://schemas.openxmlformats.org/officeDocument/2006/relationships/slide" Target="/ppt/slides/slide2.xml" Id="R52d6132e4a3644a0" /><Relationship Type="http://schemas.openxmlformats.org/officeDocument/2006/relationships/slide" Target="/ppt/slides/slide3.xml" Id="R8a4e8dd8bbb34a37" /><Relationship Type="http://schemas.openxmlformats.org/officeDocument/2006/relationships/slide" Target="/ppt/slides/slide4.xml" Id="R91870ac46daa45a0" /><Relationship Type="http://schemas.openxmlformats.org/officeDocument/2006/relationships/slide" Target="/ppt/slides/slide5.xml" Id="R999762b44e9941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cd9769720541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45ebd2bba4d0f" /><Relationship Type="http://schemas.openxmlformats.org/officeDocument/2006/relationships/theme" Target="/ppt/slideMasters/theme/theme1.xml" Id="R297946d7f25b4e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845ebd2bba4d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6a9343ca54c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f227a6d5348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0bf11827f46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3aaad14a74b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b498fe2194f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KLP AKSJEGLOBAL INDEKS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KLP AKSJEGLOBAL INDEKS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KLP Kapitalforvaltning AS, 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