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2715a1dec41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4b9a32e54401d"/>
  </p:sldMasterIdLst>
  <p:sldIdLst>
    <p:sldId xmlns:r="http://schemas.openxmlformats.org/officeDocument/2006/relationships" id="256" r:id="Rd01351a8acfc4856"/>
    <p:sldId xmlns:r="http://schemas.openxmlformats.org/officeDocument/2006/relationships" id="257" r:id="R6763e05667054f5d"/>
    <p:sldId xmlns:r="http://schemas.openxmlformats.org/officeDocument/2006/relationships" id="258" r:id="Re674205a71ae4132"/>
    <p:sldId xmlns:r="http://schemas.openxmlformats.org/officeDocument/2006/relationships" id="259" r:id="R86c420c1510e4924"/>
    <p:sldId xmlns:r="http://schemas.openxmlformats.org/officeDocument/2006/relationships" id="260" r:id="Rf64e1f41ee0547cc"/>
    <p:sldId xmlns:r="http://schemas.openxmlformats.org/officeDocument/2006/relationships" id="261" r:id="Rc0940997582d4db2"/>
    <p:sldId xmlns:r="http://schemas.openxmlformats.org/officeDocument/2006/relationships" id="262" r:id="Rc4cfc6049e06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4b9a32e54401d" /><Relationship Type="http://schemas.openxmlformats.org/officeDocument/2006/relationships/slide" Target="/ppt/slides/slide1.xml" Id="Rd01351a8acfc4856" /><Relationship Type="http://schemas.openxmlformats.org/officeDocument/2006/relationships/slide" Target="/ppt/slides/slide2.xml" Id="R6763e05667054f5d" /><Relationship Type="http://schemas.openxmlformats.org/officeDocument/2006/relationships/slide" Target="/ppt/slides/slide3.xml" Id="Re674205a71ae4132" /><Relationship Type="http://schemas.openxmlformats.org/officeDocument/2006/relationships/slide" Target="/ppt/slides/slide4.xml" Id="R86c420c1510e4924" /><Relationship Type="http://schemas.openxmlformats.org/officeDocument/2006/relationships/slide" Target="/ppt/slides/slide5.xml" Id="Rf64e1f41ee0547cc" /><Relationship Type="http://schemas.openxmlformats.org/officeDocument/2006/relationships/slide" Target="/ppt/slides/slide6.xml" Id="Rc0940997582d4db2" /><Relationship Type="http://schemas.openxmlformats.org/officeDocument/2006/relationships/slide" Target="/ppt/slides/slide7.xml" Id="Rc4cfc6049e06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d7d36fe38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28125df744b11" /><Relationship Type="http://schemas.openxmlformats.org/officeDocument/2006/relationships/theme" Target="/ppt/slideMasters/theme/theme1.xml" Id="R837116ea7a91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28125df74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3ed072a95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9512e3dd2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bc683204d40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07145590e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02d59a7b349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e8896cf14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b75b7b4ca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4 876 921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08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