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e027435354c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6f830dc3134f33"/>
  </p:sldMasterIdLst>
  <p:sldIdLst>
    <p:sldId xmlns:r="http://schemas.openxmlformats.org/officeDocument/2006/relationships" id="256" r:id="Rcc1c39ccfa5a4d1e"/>
    <p:sldId xmlns:r="http://schemas.openxmlformats.org/officeDocument/2006/relationships" id="257" r:id="R2f1e15773683413a"/>
    <p:sldId xmlns:r="http://schemas.openxmlformats.org/officeDocument/2006/relationships" id="258" r:id="Rc50b5699e0c24961"/>
    <p:sldId xmlns:r="http://schemas.openxmlformats.org/officeDocument/2006/relationships" id="259" r:id="Rdb70616292474941"/>
    <p:sldId xmlns:r="http://schemas.openxmlformats.org/officeDocument/2006/relationships" id="260" r:id="R68b1b5a3b4e645f6"/>
    <p:sldId xmlns:r="http://schemas.openxmlformats.org/officeDocument/2006/relationships" id="261" r:id="R0a7ba1f3b8774e52"/>
    <p:sldId xmlns:r="http://schemas.openxmlformats.org/officeDocument/2006/relationships" id="262" r:id="Rf22a69ffec6146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f830dc3134f33" /><Relationship Type="http://schemas.openxmlformats.org/officeDocument/2006/relationships/slide" Target="/ppt/slides/slide1.xml" Id="Rcc1c39ccfa5a4d1e" /><Relationship Type="http://schemas.openxmlformats.org/officeDocument/2006/relationships/slide" Target="/ppt/slides/slide2.xml" Id="R2f1e15773683413a" /><Relationship Type="http://schemas.openxmlformats.org/officeDocument/2006/relationships/slide" Target="/ppt/slides/slide3.xml" Id="Rc50b5699e0c24961" /><Relationship Type="http://schemas.openxmlformats.org/officeDocument/2006/relationships/slide" Target="/ppt/slides/slide4.xml" Id="Rdb70616292474941" /><Relationship Type="http://schemas.openxmlformats.org/officeDocument/2006/relationships/slide" Target="/ppt/slides/slide5.xml" Id="R68b1b5a3b4e645f6" /><Relationship Type="http://schemas.openxmlformats.org/officeDocument/2006/relationships/slide" Target="/ppt/slides/slide6.xml" Id="R0a7ba1f3b8774e52" /><Relationship Type="http://schemas.openxmlformats.org/officeDocument/2006/relationships/slide" Target="/ppt/slides/slide7.xml" Id="Rf22a69ffec6146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c4eb2ab1447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1e3d7038e4d86" /><Relationship Type="http://schemas.openxmlformats.org/officeDocument/2006/relationships/theme" Target="/ppt/slideMasters/theme/theme1.xml" Id="R886d41821bce45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21e3d7038e4d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68c5832dd42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17cfab022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1eea7b8714b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76c34150142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726e7b500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fe46e5c7b40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a14cdf7b24e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4 876 921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ASIQ INVEST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CRAMER &amp; 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Hoffsveien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08 80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post@hkregnskap.no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www.hkregnskap.no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987 572 957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