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93a183e8c34e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5b87fd85924e9d"/>
  </p:sldMasterIdLst>
  <p:sldIdLst>
    <p:sldId xmlns:r="http://schemas.openxmlformats.org/officeDocument/2006/relationships" id="256" r:id="R4aaec87e3dd047eb"/>
    <p:sldId xmlns:r="http://schemas.openxmlformats.org/officeDocument/2006/relationships" id="257" r:id="Ra63a7bee58a141eb"/>
    <p:sldId xmlns:r="http://schemas.openxmlformats.org/officeDocument/2006/relationships" id="258" r:id="R225e2a2352ef47e3"/>
    <p:sldId xmlns:r="http://schemas.openxmlformats.org/officeDocument/2006/relationships" id="259" r:id="R5fe33bc245ca454d"/>
    <p:sldId xmlns:r="http://schemas.openxmlformats.org/officeDocument/2006/relationships" id="260" r:id="R1bd9fb0908514b9b"/>
    <p:sldId xmlns:r="http://schemas.openxmlformats.org/officeDocument/2006/relationships" id="261" r:id="Re4087ed6add044c3"/>
    <p:sldId xmlns:r="http://schemas.openxmlformats.org/officeDocument/2006/relationships" id="262" r:id="Rbc4bff84648443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5b87fd85924e9d" /><Relationship Type="http://schemas.openxmlformats.org/officeDocument/2006/relationships/slide" Target="/ppt/slides/slide1.xml" Id="R4aaec87e3dd047eb" /><Relationship Type="http://schemas.openxmlformats.org/officeDocument/2006/relationships/slide" Target="/ppt/slides/slide2.xml" Id="Ra63a7bee58a141eb" /><Relationship Type="http://schemas.openxmlformats.org/officeDocument/2006/relationships/slide" Target="/ppt/slides/slide3.xml" Id="R225e2a2352ef47e3" /><Relationship Type="http://schemas.openxmlformats.org/officeDocument/2006/relationships/slide" Target="/ppt/slides/slide4.xml" Id="R5fe33bc245ca454d" /><Relationship Type="http://schemas.openxmlformats.org/officeDocument/2006/relationships/slide" Target="/ppt/slides/slide5.xml" Id="R1bd9fb0908514b9b" /><Relationship Type="http://schemas.openxmlformats.org/officeDocument/2006/relationships/slide" Target="/ppt/slides/slide6.xml" Id="Re4087ed6add044c3" /><Relationship Type="http://schemas.openxmlformats.org/officeDocument/2006/relationships/slide" Target="/ppt/slides/slide7.xml" Id="Rbc4bff84648443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78e9cb76054a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ba979c66044e6" /><Relationship Type="http://schemas.openxmlformats.org/officeDocument/2006/relationships/theme" Target="/ppt/slideMasters/theme/theme1.xml" Id="R451bb13e6ca94f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dba979c66044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d99da9dd24b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61c1087324d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3f699bbed45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b164b877643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d4d71988d47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138f3297241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193c447c348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IDEKAPITAL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IDEKAPITAL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−1 319 175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2 120 280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84 410 182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85 194 944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 ANDERS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 MARIA WANG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 MATILDE WANG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Brandt, Solveien 97A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987 604 697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