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fb71de4c7841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e5a46982d44448"/>
  </p:sldMasterIdLst>
  <p:sldIdLst>
    <p:sldId xmlns:r="http://schemas.openxmlformats.org/officeDocument/2006/relationships" id="256" r:id="R59d2c65e02884eed"/>
    <p:sldId xmlns:r="http://schemas.openxmlformats.org/officeDocument/2006/relationships" id="257" r:id="R8aa100007b9c4716"/>
    <p:sldId xmlns:r="http://schemas.openxmlformats.org/officeDocument/2006/relationships" id="258" r:id="R0d352c9d458c42f8"/>
    <p:sldId xmlns:r="http://schemas.openxmlformats.org/officeDocument/2006/relationships" id="259" r:id="R8b1310e2a3084b1c"/>
    <p:sldId xmlns:r="http://schemas.openxmlformats.org/officeDocument/2006/relationships" id="260" r:id="R913168c30a1f4604"/>
    <p:sldId xmlns:r="http://schemas.openxmlformats.org/officeDocument/2006/relationships" id="261" r:id="R692652b435c84e09"/>
    <p:sldId xmlns:r="http://schemas.openxmlformats.org/officeDocument/2006/relationships" id="262" r:id="R8a9f305c748f42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5a46982d44448" /><Relationship Type="http://schemas.openxmlformats.org/officeDocument/2006/relationships/slide" Target="/ppt/slides/slide1.xml" Id="R59d2c65e02884eed" /><Relationship Type="http://schemas.openxmlformats.org/officeDocument/2006/relationships/slide" Target="/ppt/slides/slide2.xml" Id="R8aa100007b9c4716" /><Relationship Type="http://schemas.openxmlformats.org/officeDocument/2006/relationships/slide" Target="/ppt/slides/slide3.xml" Id="R0d352c9d458c42f8" /><Relationship Type="http://schemas.openxmlformats.org/officeDocument/2006/relationships/slide" Target="/ppt/slides/slide4.xml" Id="R8b1310e2a3084b1c" /><Relationship Type="http://schemas.openxmlformats.org/officeDocument/2006/relationships/slide" Target="/ppt/slides/slide5.xml" Id="R913168c30a1f4604" /><Relationship Type="http://schemas.openxmlformats.org/officeDocument/2006/relationships/slide" Target="/ppt/slides/slide6.xml" Id="R692652b435c84e09" /><Relationship Type="http://schemas.openxmlformats.org/officeDocument/2006/relationships/slide" Target="/ppt/slides/slide7.xml" Id="R8a9f305c748f42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7c77741d949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059a4760a4027" /><Relationship Type="http://schemas.openxmlformats.org/officeDocument/2006/relationships/theme" Target="/ppt/slideMasters/theme/theme1.xml" Id="R9f7a6e93808d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3059a4760a40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7d0c4b74943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a1ad5532547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7f5a2fa0a40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1e1c5d30a4d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81f266dc246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6ac5d4e7547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ccfd4934247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K37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K37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K37 EIENDOM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K37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K37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K37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26 675 302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10 794 601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−3 786 002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123 608 839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423 498 757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K37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K37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K37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ADB-Senteret AS, Langgata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987 606 185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K37 EIENDOM AS</a:t>
            </a:r>
          </a:p>
        </p:txBody>
      </p:sp>
    </p:spTree>
  </p:cSld>
  <p:clrMapOvr>
    <a:masterClrMapping xmlns:a="http://schemas.openxmlformats.org/drawingml/2006/main"/>
  </p:clrMapOvr>
</p:sld>
</file>