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12ef8fe0d43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f0e32862024c2b"/>
  </p:sldMasterIdLst>
  <p:sldIdLst>
    <p:sldId xmlns:r="http://schemas.openxmlformats.org/officeDocument/2006/relationships" id="256" r:id="R624e40b366974811"/>
    <p:sldId xmlns:r="http://schemas.openxmlformats.org/officeDocument/2006/relationships" id="257" r:id="R000bc54dc457450f"/>
    <p:sldId xmlns:r="http://schemas.openxmlformats.org/officeDocument/2006/relationships" id="258" r:id="R26b1f7c4c97042d9"/>
    <p:sldId xmlns:r="http://schemas.openxmlformats.org/officeDocument/2006/relationships" id="259" r:id="R1e44df34c2f5488a"/>
    <p:sldId xmlns:r="http://schemas.openxmlformats.org/officeDocument/2006/relationships" id="260" r:id="R54a7ce7bcbb04439"/>
    <p:sldId xmlns:r="http://schemas.openxmlformats.org/officeDocument/2006/relationships" id="261" r:id="R9dc991f1c89e4d6c"/>
    <p:sldId xmlns:r="http://schemas.openxmlformats.org/officeDocument/2006/relationships" id="262" r:id="Rc465898680a1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0e32862024c2b" /><Relationship Type="http://schemas.openxmlformats.org/officeDocument/2006/relationships/slide" Target="/ppt/slides/slide1.xml" Id="R624e40b366974811" /><Relationship Type="http://schemas.openxmlformats.org/officeDocument/2006/relationships/slide" Target="/ppt/slides/slide2.xml" Id="R000bc54dc457450f" /><Relationship Type="http://schemas.openxmlformats.org/officeDocument/2006/relationships/slide" Target="/ppt/slides/slide3.xml" Id="R26b1f7c4c97042d9" /><Relationship Type="http://schemas.openxmlformats.org/officeDocument/2006/relationships/slide" Target="/ppt/slides/slide4.xml" Id="R1e44df34c2f5488a" /><Relationship Type="http://schemas.openxmlformats.org/officeDocument/2006/relationships/slide" Target="/ppt/slides/slide5.xml" Id="R54a7ce7bcbb04439" /><Relationship Type="http://schemas.openxmlformats.org/officeDocument/2006/relationships/slide" Target="/ppt/slides/slide6.xml" Id="R9dc991f1c89e4d6c" /><Relationship Type="http://schemas.openxmlformats.org/officeDocument/2006/relationships/slide" Target="/ppt/slides/slide7.xml" Id="Rc465898680a1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8c001350947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d7b20094e4d24" /><Relationship Type="http://schemas.openxmlformats.org/officeDocument/2006/relationships/theme" Target="/ppt/slideMasters/theme/theme1.xml" Id="R56d8ff1c380e4f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7d7b20094e4d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15bc103684e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e19dda8bd42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bbbac1f6041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2013e298a45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68ebb931145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883b1374541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49c4de460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NESS, RISAN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NESS, RISAN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3 543 981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32 994 181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627 744 354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694 387 741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MILLA INVESTMENT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STOKKEDAMMEN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AMALIE INVEST AS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ARETHUSA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JOHS. HANSEN REDERI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 INVEST AS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88B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81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987 615 664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