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743619f088a495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230a50818a84a27"/>
  </p:sldMasterIdLst>
  <p:sldIdLst>
    <p:sldId xmlns:r="http://schemas.openxmlformats.org/officeDocument/2006/relationships" id="256" r:id="R42e37b4cd91e4a57"/>
    <p:sldId xmlns:r="http://schemas.openxmlformats.org/officeDocument/2006/relationships" id="257" r:id="Re012d4818aa941f4"/>
    <p:sldId xmlns:r="http://schemas.openxmlformats.org/officeDocument/2006/relationships" id="258" r:id="Rc6ba63e374614b1a"/>
    <p:sldId xmlns:r="http://schemas.openxmlformats.org/officeDocument/2006/relationships" id="259" r:id="Rc9b9e586515f4d51"/>
    <p:sldId xmlns:r="http://schemas.openxmlformats.org/officeDocument/2006/relationships" id="260" r:id="R7b6bb5ea1f5e47be"/>
    <p:sldId xmlns:r="http://schemas.openxmlformats.org/officeDocument/2006/relationships" id="261" r:id="R3c1e7af61a0146d1"/>
    <p:sldId xmlns:r="http://schemas.openxmlformats.org/officeDocument/2006/relationships" id="262" r:id="Ra27e2d36f464466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30a50818a84a27" /><Relationship Type="http://schemas.openxmlformats.org/officeDocument/2006/relationships/slide" Target="/ppt/slides/slide1.xml" Id="R42e37b4cd91e4a57" /><Relationship Type="http://schemas.openxmlformats.org/officeDocument/2006/relationships/slide" Target="/ppt/slides/slide2.xml" Id="Re012d4818aa941f4" /><Relationship Type="http://schemas.openxmlformats.org/officeDocument/2006/relationships/slide" Target="/ppt/slides/slide3.xml" Id="Rc6ba63e374614b1a" /><Relationship Type="http://schemas.openxmlformats.org/officeDocument/2006/relationships/slide" Target="/ppt/slides/slide4.xml" Id="Rc9b9e586515f4d51" /><Relationship Type="http://schemas.openxmlformats.org/officeDocument/2006/relationships/slide" Target="/ppt/slides/slide5.xml" Id="R7b6bb5ea1f5e47be" /><Relationship Type="http://schemas.openxmlformats.org/officeDocument/2006/relationships/slide" Target="/ppt/slides/slide6.xml" Id="R3c1e7af61a0146d1" /><Relationship Type="http://schemas.openxmlformats.org/officeDocument/2006/relationships/slide" Target="/ppt/slides/slide7.xml" Id="Ra27e2d36f464466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73ebb90d7d42c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022b535648449e" /><Relationship Type="http://schemas.openxmlformats.org/officeDocument/2006/relationships/theme" Target="/ppt/slideMasters/theme/theme1.xml" Id="R48dde22a4b0443d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022b535648449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0ef653a6324b5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1b2b9d0b9a4aa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c4e3a8ec8e4cb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66670c0ecb4d9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177acabb3b4d3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3abd5dafc54e4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96e5741e324d5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ARNE LOEN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LOEN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 LOEN AS ble etablert [år] og holder til i Høvik.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LOEN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LOEN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LOEN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−168 138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1 295 236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12 849 065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18 467 154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LOEN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LOEN JOSTEIN KVADSHEIM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LOEN LINA KVADSHEIM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LOEN ARNE  –  5,2 %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LOEN JOSTEIN KVADSHEIM  –  2,4 %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LOEN LINA KVADSHEIM  –  2,4 %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LOEN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Båtstøjordet 119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1363 Høvik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987 617 543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LOEN AS</a:t>
            </a:r>
          </a:p>
        </p:txBody>
      </p:sp>
    </p:spTree>
  </p:cSld>
  <p:clrMapOvr>
    <a:masterClrMapping xmlns:a="http://schemas.openxmlformats.org/drawingml/2006/main"/>
  </p:clrMapOvr>
</p:sld>
</file>