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f21e8c7d2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f6d2bcb2742ad"/>
  </p:sldMasterIdLst>
  <p:sldIdLst>
    <p:sldId xmlns:r="http://schemas.openxmlformats.org/officeDocument/2006/relationships" id="256" r:id="R08755e79e90d461f"/>
    <p:sldId xmlns:r="http://schemas.openxmlformats.org/officeDocument/2006/relationships" id="257" r:id="Rfb9c94f046174125"/>
    <p:sldId xmlns:r="http://schemas.openxmlformats.org/officeDocument/2006/relationships" id="258" r:id="R7bd0472f577d4fd2"/>
    <p:sldId xmlns:r="http://schemas.openxmlformats.org/officeDocument/2006/relationships" id="259" r:id="Rada766a671de412a"/>
    <p:sldId xmlns:r="http://schemas.openxmlformats.org/officeDocument/2006/relationships" id="260" r:id="Rd3401bc59bd54ade"/>
    <p:sldId xmlns:r="http://schemas.openxmlformats.org/officeDocument/2006/relationships" id="261" r:id="Rd9f6e04ba5c745a8"/>
    <p:sldId xmlns:r="http://schemas.openxmlformats.org/officeDocument/2006/relationships" id="262" r:id="R8a3e40d5ed78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f6d2bcb2742ad" /><Relationship Type="http://schemas.openxmlformats.org/officeDocument/2006/relationships/slide" Target="/ppt/slides/slide1.xml" Id="R08755e79e90d461f" /><Relationship Type="http://schemas.openxmlformats.org/officeDocument/2006/relationships/slide" Target="/ppt/slides/slide2.xml" Id="Rfb9c94f046174125" /><Relationship Type="http://schemas.openxmlformats.org/officeDocument/2006/relationships/slide" Target="/ppt/slides/slide3.xml" Id="R7bd0472f577d4fd2" /><Relationship Type="http://schemas.openxmlformats.org/officeDocument/2006/relationships/slide" Target="/ppt/slides/slide4.xml" Id="Rada766a671de412a" /><Relationship Type="http://schemas.openxmlformats.org/officeDocument/2006/relationships/slide" Target="/ppt/slides/slide5.xml" Id="Rd3401bc59bd54ade" /><Relationship Type="http://schemas.openxmlformats.org/officeDocument/2006/relationships/slide" Target="/ppt/slides/slide6.xml" Id="Rd9f6e04ba5c745a8" /><Relationship Type="http://schemas.openxmlformats.org/officeDocument/2006/relationships/slide" Target="/ppt/slides/slide7.xml" Id="R8a3e40d5ed78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fff9e535b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bc35c66b948e1" /><Relationship Type="http://schemas.openxmlformats.org/officeDocument/2006/relationships/theme" Target="/ppt/slideMasters/theme/theme1.xml" Id="R44012ec6c64e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bc35c66b9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d8d2d9099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a9b3611646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88030aba241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cbcaafcc0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50824e2cc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68c09f671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5abe300b3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PREMIO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1 563 515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OPDAL DAG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987 628 065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