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996937794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459d0d7444c43"/>
  </p:sldMasterIdLst>
  <p:sldIdLst>
    <p:sldId xmlns:r="http://schemas.openxmlformats.org/officeDocument/2006/relationships" id="256" r:id="Ra8b8b87fdfe34753"/>
    <p:sldId xmlns:r="http://schemas.openxmlformats.org/officeDocument/2006/relationships" id="257" r:id="Rbec72301c40a4f2c"/>
    <p:sldId xmlns:r="http://schemas.openxmlformats.org/officeDocument/2006/relationships" id="258" r:id="R4c5830f2581f410c"/>
    <p:sldId xmlns:r="http://schemas.openxmlformats.org/officeDocument/2006/relationships" id="259" r:id="R9ef575554b26412b"/>
    <p:sldId xmlns:r="http://schemas.openxmlformats.org/officeDocument/2006/relationships" id="260" r:id="R2e1376c831864f25"/>
    <p:sldId xmlns:r="http://schemas.openxmlformats.org/officeDocument/2006/relationships" id="261" r:id="R969b83294e324e6d"/>
    <p:sldId xmlns:r="http://schemas.openxmlformats.org/officeDocument/2006/relationships" id="262" r:id="Rbdba9f0234d9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459d0d7444c43" /><Relationship Type="http://schemas.openxmlformats.org/officeDocument/2006/relationships/slide" Target="/ppt/slides/slide1.xml" Id="Ra8b8b87fdfe34753" /><Relationship Type="http://schemas.openxmlformats.org/officeDocument/2006/relationships/slide" Target="/ppt/slides/slide2.xml" Id="Rbec72301c40a4f2c" /><Relationship Type="http://schemas.openxmlformats.org/officeDocument/2006/relationships/slide" Target="/ppt/slides/slide3.xml" Id="R4c5830f2581f410c" /><Relationship Type="http://schemas.openxmlformats.org/officeDocument/2006/relationships/slide" Target="/ppt/slides/slide4.xml" Id="R9ef575554b26412b" /><Relationship Type="http://schemas.openxmlformats.org/officeDocument/2006/relationships/slide" Target="/ppt/slides/slide5.xml" Id="R2e1376c831864f25" /><Relationship Type="http://schemas.openxmlformats.org/officeDocument/2006/relationships/slide" Target="/ppt/slides/slide6.xml" Id="R969b83294e324e6d" /><Relationship Type="http://schemas.openxmlformats.org/officeDocument/2006/relationships/slide" Target="/ppt/slides/slide7.xml" Id="Rbdba9f0234d9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2818cfbc9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abf4cb5454f47" /><Relationship Type="http://schemas.openxmlformats.org/officeDocument/2006/relationships/theme" Target="/ppt/slideMasters/theme/theme1.xml" Id="R4a25a196a102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eabf4cb545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dc8def82f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8b2f87dfc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bac9b3c36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cdedbe8a5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ce18fa5b7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1a9e03d40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52c6b256245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