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650a886b164c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9a25f6a6634413"/>
  </p:sldMasterIdLst>
  <p:sldIdLst>
    <p:sldId xmlns:r="http://schemas.openxmlformats.org/officeDocument/2006/relationships" id="256" r:id="R9dde9c7cfef64e03"/>
    <p:sldId xmlns:r="http://schemas.openxmlformats.org/officeDocument/2006/relationships" id="257" r:id="R2836eb9955ca4364"/>
    <p:sldId xmlns:r="http://schemas.openxmlformats.org/officeDocument/2006/relationships" id="258" r:id="R9d4c213d5d204063"/>
    <p:sldId xmlns:r="http://schemas.openxmlformats.org/officeDocument/2006/relationships" id="259" r:id="Ra27efdad7c034b61"/>
    <p:sldId xmlns:r="http://schemas.openxmlformats.org/officeDocument/2006/relationships" id="260" r:id="Rb3e6d533e57b4dc7"/>
    <p:sldId xmlns:r="http://schemas.openxmlformats.org/officeDocument/2006/relationships" id="261" r:id="Ra6203361d45d4d5a"/>
    <p:sldId xmlns:r="http://schemas.openxmlformats.org/officeDocument/2006/relationships" id="262" r:id="R0e088bc1e6e24a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9a25f6a6634413" /><Relationship Type="http://schemas.openxmlformats.org/officeDocument/2006/relationships/slide" Target="/ppt/slides/slide1.xml" Id="R9dde9c7cfef64e03" /><Relationship Type="http://schemas.openxmlformats.org/officeDocument/2006/relationships/slide" Target="/ppt/slides/slide2.xml" Id="R2836eb9955ca4364" /><Relationship Type="http://schemas.openxmlformats.org/officeDocument/2006/relationships/slide" Target="/ppt/slides/slide3.xml" Id="R9d4c213d5d204063" /><Relationship Type="http://schemas.openxmlformats.org/officeDocument/2006/relationships/slide" Target="/ppt/slides/slide4.xml" Id="Ra27efdad7c034b61" /><Relationship Type="http://schemas.openxmlformats.org/officeDocument/2006/relationships/slide" Target="/ppt/slides/slide5.xml" Id="Rb3e6d533e57b4dc7" /><Relationship Type="http://schemas.openxmlformats.org/officeDocument/2006/relationships/slide" Target="/ppt/slides/slide6.xml" Id="Ra6203361d45d4d5a" /><Relationship Type="http://schemas.openxmlformats.org/officeDocument/2006/relationships/slide" Target="/ppt/slides/slide7.xml" Id="R0e088bc1e6e24a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68b73ce7943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6fd03165e4308" /><Relationship Type="http://schemas.openxmlformats.org/officeDocument/2006/relationships/theme" Target="/ppt/slideMasters/theme/theme1.xml" Id="R922015f44fe644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56fd03165e43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1dd39fdab45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ad9f06c9045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3e83e2c4a4c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42f9b2c6d48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5753c590849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48d49828e4f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916b71f3243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SPIRET AS ble etablert [år] og holder til i Dilling.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13 609 493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13 668 841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BJERREGAARD PEDER  –  52,2 %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BJERREGAARD PEDER  –  38,2 %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BJERREGAARD ELSA SOFIE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BJERREGAARD HOLGER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BJERREGAARD SARA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BJERREGAARD ELSA SOFIE  –  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Larkollveien 560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1570 Dilling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987 633 735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SPIRET AS</a:t>
            </a:r>
          </a:p>
        </p:txBody>
      </p:sp>
    </p:spTree>
  </p:cSld>
  <p:clrMapOvr>
    <a:masterClrMapping xmlns:a="http://schemas.openxmlformats.org/drawingml/2006/main"/>
  </p:clrMapOvr>
</p:sld>
</file>