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4f2bd862a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86d99578745ae"/>
  </p:sldMasterIdLst>
  <p:sldIdLst>
    <p:sldId xmlns:r="http://schemas.openxmlformats.org/officeDocument/2006/relationships" id="256" r:id="Rea9f60b26e364ff4"/>
    <p:sldId xmlns:r="http://schemas.openxmlformats.org/officeDocument/2006/relationships" id="257" r:id="R8ab9c8dc6ba5492e"/>
    <p:sldId xmlns:r="http://schemas.openxmlformats.org/officeDocument/2006/relationships" id="258" r:id="R6493be2c68df4440"/>
    <p:sldId xmlns:r="http://schemas.openxmlformats.org/officeDocument/2006/relationships" id="259" r:id="Rb1c76ad7790840e5"/>
    <p:sldId xmlns:r="http://schemas.openxmlformats.org/officeDocument/2006/relationships" id="260" r:id="R1ed5014cf55340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86d99578745ae" /><Relationship Type="http://schemas.openxmlformats.org/officeDocument/2006/relationships/slide" Target="/ppt/slides/slide1.xml" Id="Rea9f60b26e364ff4" /><Relationship Type="http://schemas.openxmlformats.org/officeDocument/2006/relationships/slide" Target="/ppt/slides/slide2.xml" Id="R8ab9c8dc6ba5492e" /><Relationship Type="http://schemas.openxmlformats.org/officeDocument/2006/relationships/slide" Target="/ppt/slides/slide3.xml" Id="R6493be2c68df4440" /><Relationship Type="http://schemas.openxmlformats.org/officeDocument/2006/relationships/slide" Target="/ppt/slides/slide4.xml" Id="Rb1c76ad7790840e5" /><Relationship Type="http://schemas.openxmlformats.org/officeDocument/2006/relationships/slide" Target="/ppt/slides/slide5.xml" Id="R1ed5014cf55340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b0d9b6d6a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6bd2ed7804cf5" /><Relationship Type="http://schemas.openxmlformats.org/officeDocument/2006/relationships/theme" Target="/ppt/slideMasters/theme/theme1.xml" Id="Rfc27ed57c09d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a6bd2ed780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e1a55549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e716a8bde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6708732f74f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544e9f241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538f327c6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