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6a9fc987e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f13f8604c4538"/>
  </p:sldMasterIdLst>
  <p:sldIdLst>
    <p:sldId xmlns:r="http://schemas.openxmlformats.org/officeDocument/2006/relationships" id="256" r:id="Rc6092975ecbc4cf0"/>
    <p:sldId xmlns:r="http://schemas.openxmlformats.org/officeDocument/2006/relationships" id="257" r:id="R6ddbd08232ce4036"/>
    <p:sldId xmlns:r="http://schemas.openxmlformats.org/officeDocument/2006/relationships" id="258" r:id="Rfada1c3700744154"/>
    <p:sldId xmlns:r="http://schemas.openxmlformats.org/officeDocument/2006/relationships" id="259" r:id="Ra5867e10b8004d87"/>
    <p:sldId xmlns:r="http://schemas.openxmlformats.org/officeDocument/2006/relationships" id="260" r:id="R76d55c15ced946fd"/>
    <p:sldId xmlns:r="http://schemas.openxmlformats.org/officeDocument/2006/relationships" id="261" r:id="R6cdec77e37df4faf"/>
    <p:sldId xmlns:r="http://schemas.openxmlformats.org/officeDocument/2006/relationships" id="262" r:id="R9ee58452496b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f13f8604c4538" /><Relationship Type="http://schemas.openxmlformats.org/officeDocument/2006/relationships/slide" Target="/ppt/slides/slide1.xml" Id="Rc6092975ecbc4cf0" /><Relationship Type="http://schemas.openxmlformats.org/officeDocument/2006/relationships/slide" Target="/ppt/slides/slide2.xml" Id="R6ddbd08232ce4036" /><Relationship Type="http://schemas.openxmlformats.org/officeDocument/2006/relationships/slide" Target="/ppt/slides/slide3.xml" Id="Rfada1c3700744154" /><Relationship Type="http://schemas.openxmlformats.org/officeDocument/2006/relationships/slide" Target="/ppt/slides/slide4.xml" Id="Ra5867e10b8004d87" /><Relationship Type="http://schemas.openxmlformats.org/officeDocument/2006/relationships/slide" Target="/ppt/slides/slide5.xml" Id="R76d55c15ced946fd" /><Relationship Type="http://schemas.openxmlformats.org/officeDocument/2006/relationships/slide" Target="/ppt/slides/slide6.xml" Id="R6cdec77e37df4faf" /><Relationship Type="http://schemas.openxmlformats.org/officeDocument/2006/relationships/slide" Target="/ppt/slides/slide7.xml" Id="R9ee58452496b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3e6ceec99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d9faec637408c" /><Relationship Type="http://schemas.openxmlformats.org/officeDocument/2006/relationships/theme" Target="/ppt/slideMasters/theme/theme1.xml" Id="Re81b4a240569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cd9faec637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317499dd540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076df00a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119484b7a46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a6b26854a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1e81c6383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ff361d2f47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cff6f6f62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 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 TRANS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30 198 076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1 900 306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1 380 031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4 463 603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10 233 019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LAUKELID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00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post@teletrans.no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www.teletrans.no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 TRANS AS</a:t>
            </a:r>
          </a:p>
        </p:txBody>
      </p:sp>
    </p:spTree>
  </p:cSld>
  <p:clrMapOvr>
    <a:masterClrMapping xmlns:a="http://schemas.openxmlformats.org/drawingml/2006/main"/>
  </p:clrMapOvr>
</p:sld>
</file>