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e3f385403484bb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84a36c8b53d4e69"/>
  </p:sldMasterIdLst>
  <p:sldIdLst>
    <p:sldId xmlns:r="http://schemas.openxmlformats.org/officeDocument/2006/relationships" id="256" r:id="R314d50b4b54a4547"/>
    <p:sldId xmlns:r="http://schemas.openxmlformats.org/officeDocument/2006/relationships" id="257" r:id="R8a49ac6435044607"/>
    <p:sldId xmlns:r="http://schemas.openxmlformats.org/officeDocument/2006/relationships" id="258" r:id="Raf60009351964eb1"/>
    <p:sldId xmlns:r="http://schemas.openxmlformats.org/officeDocument/2006/relationships" id="259" r:id="R5cbd3a8b11d24195"/>
    <p:sldId xmlns:r="http://schemas.openxmlformats.org/officeDocument/2006/relationships" id="260" r:id="R66516be462ef4cb8"/>
    <p:sldId xmlns:r="http://schemas.openxmlformats.org/officeDocument/2006/relationships" id="261" r:id="R98f675d0184b47a2"/>
    <p:sldId xmlns:r="http://schemas.openxmlformats.org/officeDocument/2006/relationships" id="262" r:id="R3f24b1628afc473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4a36c8b53d4e69" /><Relationship Type="http://schemas.openxmlformats.org/officeDocument/2006/relationships/slide" Target="/ppt/slides/slide1.xml" Id="R314d50b4b54a4547" /><Relationship Type="http://schemas.openxmlformats.org/officeDocument/2006/relationships/slide" Target="/ppt/slides/slide2.xml" Id="R8a49ac6435044607" /><Relationship Type="http://schemas.openxmlformats.org/officeDocument/2006/relationships/slide" Target="/ppt/slides/slide3.xml" Id="Raf60009351964eb1" /><Relationship Type="http://schemas.openxmlformats.org/officeDocument/2006/relationships/slide" Target="/ppt/slides/slide4.xml" Id="R5cbd3a8b11d24195" /><Relationship Type="http://schemas.openxmlformats.org/officeDocument/2006/relationships/slide" Target="/ppt/slides/slide5.xml" Id="R66516be462ef4cb8" /><Relationship Type="http://schemas.openxmlformats.org/officeDocument/2006/relationships/slide" Target="/ppt/slides/slide6.xml" Id="R98f675d0184b47a2" /><Relationship Type="http://schemas.openxmlformats.org/officeDocument/2006/relationships/slide" Target="/ppt/slides/slide7.xml" Id="R3f24b1628afc473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dbbc14bd14412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cf7ddf9a114824" /><Relationship Type="http://schemas.openxmlformats.org/officeDocument/2006/relationships/theme" Target="/ppt/slideMasters/theme/theme1.xml" Id="Rf9d71452e93646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1cf7ddf9a11482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047415662c468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c89bcf8fc443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80ee585a1340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808d437583457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6ed0c36c0b45c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c31eb7790b41c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4e572b4b1e4a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HESSA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HESSA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HESSA HOLDING AS ble etablert [år] og holder til i Stabekk.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HESSA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HESSA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HESSA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−22 731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−288 499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7 991 286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14 031 593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HESSA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KJETIL JØLSEN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HESSA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Kjetil J. Olsen, Fagerstrandveien 38D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1368 Stabekk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987 647 779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HESSA HOLDING AS</a:t>
            </a:r>
          </a:p>
        </p:txBody>
      </p:sp>
    </p:spTree>
  </p:cSld>
  <p:clrMapOvr>
    <a:masterClrMapping xmlns:a="http://schemas.openxmlformats.org/drawingml/2006/main"/>
  </p:clrMapOvr>
</p:sld>
</file>