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446aa90d7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313f8a42dd4d0e"/>
  </p:sldMasterIdLst>
  <p:sldIdLst>
    <p:sldId xmlns:r="http://schemas.openxmlformats.org/officeDocument/2006/relationships" id="256" r:id="R7a1b239e2f3a40da"/>
    <p:sldId xmlns:r="http://schemas.openxmlformats.org/officeDocument/2006/relationships" id="257" r:id="Rc7b1ea5d71124681"/>
    <p:sldId xmlns:r="http://schemas.openxmlformats.org/officeDocument/2006/relationships" id="258" r:id="Rda7ff111f5724a18"/>
    <p:sldId xmlns:r="http://schemas.openxmlformats.org/officeDocument/2006/relationships" id="259" r:id="Rbac1da7e170943f3"/>
    <p:sldId xmlns:r="http://schemas.openxmlformats.org/officeDocument/2006/relationships" id="260" r:id="R2ab88138ab744acd"/>
    <p:sldId xmlns:r="http://schemas.openxmlformats.org/officeDocument/2006/relationships" id="261" r:id="Rcb9d70bbcd4b4806"/>
    <p:sldId xmlns:r="http://schemas.openxmlformats.org/officeDocument/2006/relationships" id="262" r:id="R532673e988aa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13f8a42dd4d0e" /><Relationship Type="http://schemas.openxmlformats.org/officeDocument/2006/relationships/slide" Target="/ppt/slides/slide1.xml" Id="R7a1b239e2f3a40da" /><Relationship Type="http://schemas.openxmlformats.org/officeDocument/2006/relationships/slide" Target="/ppt/slides/slide2.xml" Id="Rc7b1ea5d71124681" /><Relationship Type="http://schemas.openxmlformats.org/officeDocument/2006/relationships/slide" Target="/ppt/slides/slide3.xml" Id="Rda7ff111f5724a18" /><Relationship Type="http://schemas.openxmlformats.org/officeDocument/2006/relationships/slide" Target="/ppt/slides/slide4.xml" Id="Rbac1da7e170943f3" /><Relationship Type="http://schemas.openxmlformats.org/officeDocument/2006/relationships/slide" Target="/ppt/slides/slide5.xml" Id="R2ab88138ab744acd" /><Relationship Type="http://schemas.openxmlformats.org/officeDocument/2006/relationships/slide" Target="/ppt/slides/slide6.xml" Id="Rcb9d70bbcd4b4806" /><Relationship Type="http://schemas.openxmlformats.org/officeDocument/2006/relationships/slide" Target="/ppt/slides/slide7.xml" Id="R532673e988aa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c5a494dd8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ccb13ddad4918" /><Relationship Type="http://schemas.openxmlformats.org/officeDocument/2006/relationships/theme" Target="/ppt/slideMasters/theme/theme1.xml" Id="Rf5132908cc72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ccb13ddad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ffd10b9b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d5bf9e374a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45684cfea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ac55e8a2b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f5998fca7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bfaa0d9d4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ef407a07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DEEPWATER RECORDS &amp; ENTERTAINMENT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DEEPWATER RECORDS &amp; ENTERTAINMENT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−1 243 599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11 947 688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987 655 259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DEEPWATER RECORDS &amp; ENTERTAINMENT AS</a:t>
            </a:r>
          </a:p>
        </p:txBody>
      </p:sp>
    </p:spTree>
  </p:cSld>
  <p:clrMapOvr>
    <a:masterClrMapping xmlns:a="http://schemas.openxmlformats.org/drawingml/2006/main"/>
  </p:clrMapOvr>
</p:sld>
</file>