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7ed0c1f9e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a8ae6afd246f4"/>
  </p:sldMasterIdLst>
  <p:sldIdLst>
    <p:sldId xmlns:r="http://schemas.openxmlformats.org/officeDocument/2006/relationships" id="256" r:id="R0cb58fc8c3fb4370"/>
    <p:sldId xmlns:r="http://schemas.openxmlformats.org/officeDocument/2006/relationships" id="257" r:id="R134a4bce74cb42b6"/>
    <p:sldId xmlns:r="http://schemas.openxmlformats.org/officeDocument/2006/relationships" id="258" r:id="R27082970c9184208"/>
    <p:sldId xmlns:r="http://schemas.openxmlformats.org/officeDocument/2006/relationships" id="259" r:id="R89854f4df2c24c46"/>
    <p:sldId xmlns:r="http://schemas.openxmlformats.org/officeDocument/2006/relationships" id="260" r:id="R26c4ad857b784458"/>
    <p:sldId xmlns:r="http://schemas.openxmlformats.org/officeDocument/2006/relationships" id="261" r:id="R20f3972b2131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a8ae6afd246f4" /><Relationship Type="http://schemas.openxmlformats.org/officeDocument/2006/relationships/slide" Target="/ppt/slides/slide1.xml" Id="R0cb58fc8c3fb4370" /><Relationship Type="http://schemas.openxmlformats.org/officeDocument/2006/relationships/slide" Target="/ppt/slides/slide2.xml" Id="R134a4bce74cb42b6" /><Relationship Type="http://schemas.openxmlformats.org/officeDocument/2006/relationships/slide" Target="/ppt/slides/slide3.xml" Id="R27082970c9184208" /><Relationship Type="http://schemas.openxmlformats.org/officeDocument/2006/relationships/slide" Target="/ppt/slides/slide4.xml" Id="R89854f4df2c24c46" /><Relationship Type="http://schemas.openxmlformats.org/officeDocument/2006/relationships/slide" Target="/ppt/slides/slide5.xml" Id="R26c4ad857b784458" /><Relationship Type="http://schemas.openxmlformats.org/officeDocument/2006/relationships/slide" Target="/ppt/slides/slide6.xml" Id="R20f3972b2131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abefdc92c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c5ec878bb4d2b" /><Relationship Type="http://schemas.openxmlformats.org/officeDocument/2006/relationships/theme" Target="/ppt/slideMasters/theme/theme1.xml" Id="Rd125159145f7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c5ec878bb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c8fc0119b45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8f969eb1641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da2d7bb4c42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db10764a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94893afa7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39deb7038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