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1317a48f3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b6806561604796"/>
  </p:sldMasterIdLst>
  <p:sldIdLst>
    <p:sldId xmlns:r="http://schemas.openxmlformats.org/officeDocument/2006/relationships" id="256" r:id="Rb228d517d2ce473c"/>
    <p:sldId xmlns:r="http://schemas.openxmlformats.org/officeDocument/2006/relationships" id="257" r:id="Re8ebacd4fc554178"/>
    <p:sldId xmlns:r="http://schemas.openxmlformats.org/officeDocument/2006/relationships" id="258" r:id="R4399c3ac9b534769"/>
    <p:sldId xmlns:r="http://schemas.openxmlformats.org/officeDocument/2006/relationships" id="259" r:id="Raa7dde56eedd44fa"/>
    <p:sldId xmlns:r="http://schemas.openxmlformats.org/officeDocument/2006/relationships" id="260" r:id="Rb9f34f63a258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6806561604796" /><Relationship Type="http://schemas.openxmlformats.org/officeDocument/2006/relationships/slide" Target="/ppt/slides/slide1.xml" Id="Rb228d517d2ce473c" /><Relationship Type="http://schemas.openxmlformats.org/officeDocument/2006/relationships/slide" Target="/ppt/slides/slide2.xml" Id="Re8ebacd4fc554178" /><Relationship Type="http://schemas.openxmlformats.org/officeDocument/2006/relationships/slide" Target="/ppt/slides/slide3.xml" Id="R4399c3ac9b534769" /><Relationship Type="http://schemas.openxmlformats.org/officeDocument/2006/relationships/slide" Target="/ppt/slides/slide4.xml" Id="Raa7dde56eedd44fa" /><Relationship Type="http://schemas.openxmlformats.org/officeDocument/2006/relationships/slide" Target="/ppt/slides/slide5.xml" Id="Rb9f34f63a258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049abebe4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7806c6ca14cd9" /><Relationship Type="http://schemas.openxmlformats.org/officeDocument/2006/relationships/theme" Target="/ppt/slideMasters/theme/theme1.xml" Id="R9436fd4d0bf24c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7806c6ca1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931a290c24d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fec82534c49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8c0c7f8ff45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0a66687604b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ac9edd8d046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