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b444a7b34c48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fea33a6464dae"/>
  </p:sldMasterIdLst>
  <p:sldIdLst>
    <p:sldId xmlns:r="http://schemas.openxmlformats.org/officeDocument/2006/relationships" id="256" r:id="R1ae5146ae9c54e9f"/>
    <p:sldId xmlns:r="http://schemas.openxmlformats.org/officeDocument/2006/relationships" id="257" r:id="Re724c27bee6d45a5"/>
    <p:sldId xmlns:r="http://schemas.openxmlformats.org/officeDocument/2006/relationships" id="258" r:id="Rbed96fcac0ee43df"/>
    <p:sldId xmlns:r="http://schemas.openxmlformats.org/officeDocument/2006/relationships" id="259" r:id="R44b09cf476de4382"/>
    <p:sldId xmlns:r="http://schemas.openxmlformats.org/officeDocument/2006/relationships" id="260" r:id="Ra625c9cdeeb14d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fea33a6464dae" /><Relationship Type="http://schemas.openxmlformats.org/officeDocument/2006/relationships/slide" Target="/ppt/slides/slide1.xml" Id="R1ae5146ae9c54e9f" /><Relationship Type="http://schemas.openxmlformats.org/officeDocument/2006/relationships/slide" Target="/ppt/slides/slide2.xml" Id="Re724c27bee6d45a5" /><Relationship Type="http://schemas.openxmlformats.org/officeDocument/2006/relationships/slide" Target="/ppt/slides/slide3.xml" Id="Rbed96fcac0ee43df" /><Relationship Type="http://schemas.openxmlformats.org/officeDocument/2006/relationships/slide" Target="/ppt/slides/slide4.xml" Id="R44b09cf476de4382" /><Relationship Type="http://schemas.openxmlformats.org/officeDocument/2006/relationships/slide" Target="/ppt/slides/slide5.xml" Id="Ra625c9cdeeb14d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51ffd0c8241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8bd21732a4c61" /><Relationship Type="http://schemas.openxmlformats.org/officeDocument/2006/relationships/theme" Target="/ppt/slideMasters/theme/theme1.xml" Id="R5b3a48627d324d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c8bd21732a4c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4fc019feb48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7b22f77d841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314066e2741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2cd16fc2247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d1c822aa446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