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954c310ec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bfc5653254b03"/>
  </p:sldMasterIdLst>
  <p:sldIdLst>
    <p:sldId xmlns:r="http://schemas.openxmlformats.org/officeDocument/2006/relationships" id="256" r:id="R52d698c545f44f40"/>
    <p:sldId xmlns:r="http://schemas.openxmlformats.org/officeDocument/2006/relationships" id="257" r:id="R20002a41fa1e4c0d"/>
    <p:sldId xmlns:r="http://schemas.openxmlformats.org/officeDocument/2006/relationships" id="258" r:id="Ra520254a59724034"/>
    <p:sldId xmlns:r="http://schemas.openxmlformats.org/officeDocument/2006/relationships" id="259" r:id="R70521578d69a451f"/>
    <p:sldId xmlns:r="http://schemas.openxmlformats.org/officeDocument/2006/relationships" id="260" r:id="R21634c9e464e403c"/>
    <p:sldId xmlns:r="http://schemas.openxmlformats.org/officeDocument/2006/relationships" id="261" r:id="R94199d5e18f14b15"/>
    <p:sldId xmlns:r="http://schemas.openxmlformats.org/officeDocument/2006/relationships" id="262" r:id="R834dd51c3ae5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bfc5653254b03" /><Relationship Type="http://schemas.openxmlformats.org/officeDocument/2006/relationships/slide" Target="/ppt/slides/slide1.xml" Id="R52d698c545f44f40" /><Relationship Type="http://schemas.openxmlformats.org/officeDocument/2006/relationships/slide" Target="/ppt/slides/slide2.xml" Id="R20002a41fa1e4c0d" /><Relationship Type="http://schemas.openxmlformats.org/officeDocument/2006/relationships/slide" Target="/ppt/slides/slide3.xml" Id="Ra520254a59724034" /><Relationship Type="http://schemas.openxmlformats.org/officeDocument/2006/relationships/slide" Target="/ppt/slides/slide4.xml" Id="R70521578d69a451f" /><Relationship Type="http://schemas.openxmlformats.org/officeDocument/2006/relationships/slide" Target="/ppt/slides/slide5.xml" Id="R21634c9e464e403c" /><Relationship Type="http://schemas.openxmlformats.org/officeDocument/2006/relationships/slide" Target="/ppt/slides/slide6.xml" Id="R94199d5e18f14b15" /><Relationship Type="http://schemas.openxmlformats.org/officeDocument/2006/relationships/slide" Target="/ppt/slides/slide7.xml" Id="R834dd51c3ae5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4de399c9b43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5859acf6743da" /><Relationship Type="http://schemas.openxmlformats.org/officeDocument/2006/relationships/theme" Target="/ppt/slideMasters/theme/theme1.xml" Id="R99d52b4c426c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5859acf67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a3937dbbf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7e3a97a3e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d8943c9b41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26cc71526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ae02297d0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64492154b4f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e0255725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