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1e2895faa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fd63ec34244634"/>
  </p:sldMasterIdLst>
  <p:sldIdLst>
    <p:sldId xmlns:r="http://schemas.openxmlformats.org/officeDocument/2006/relationships" id="256" r:id="Rb95f3ae073c74cda"/>
    <p:sldId xmlns:r="http://schemas.openxmlformats.org/officeDocument/2006/relationships" id="257" r:id="R9e23c18a238b44b5"/>
    <p:sldId xmlns:r="http://schemas.openxmlformats.org/officeDocument/2006/relationships" id="258" r:id="Rd85681e7c73a4132"/>
    <p:sldId xmlns:r="http://schemas.openxmlformats.org/officeDocument/2006/relationships" id="259" r:id="R9779428eb48e4871"/>
    <p:sldId xmlns:r="http://schemas.openxmlformats.org/officeDocument/2006/relationships" id="260" r:id="R0d7b9b99181c487c"/>
    <p:sldId xmlns:r="http://schemas.openxmlformats.org/officeDocument/2006/relationships" id="261" r:id="Rdbcb30045b27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d63ec34244634" /><Relationship Type="http://schemas.openxmlformats.org/officeDocument/2006/relationships/slide" Target="/ppt/slides/slide1.xml" Id="Rb95f3ae073c74cda" /><Relationship Type="http://schemas.openxmlformats.org/officeDocument/2006/relationships/slide" Target="/ppt/slides/slide2.xml" Id="R9e23c18a238b44b5" /><Relationship Type="http://schemas.openxmlformats.org/officeDocument/2006/relationships/slide" Target="/ppt/slides/slide3.xml" Id="Rd85681e7c73a4132" /><Relationship Type="http://schemas.openxmlformats.org/officeDocument/2006/relationships/slide" Target="/ppt/slides/slide4.xml" Id="R9779428eb48e4871" /><Relationship Type="http://schemas.openxmlformats.org/officeDocument/2006/relationships/slide" Target="/ppt/slides/slide5.xml" Id="R0d7b9b99181c487c" /><Relationship Type="http://schemas.openxmlformats.org/officeDocument/2006/relationships/slide" Target="/ppt/slides/slide6.xml" Id="Rdbcb30045b27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9c3f1f546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5acec9f4a42ff" /><Relationship Type="http://schemas.openxmlformats.org/officeDocument/2006/relationships/theme" Target="/ppt/slideMasters/theme/theme1.xml" Id="R5dfde452d80c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5acec9f4a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dd6b87248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dcf5a0c00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ca774ea4a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ea8ee946b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77eb6e79f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93adb12f2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