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ae22945d4546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b505d17ca7408b"/>
  </p:sldMasterIdLst>
  <p:sldIdLst>
    <p:sldId xmlns:r="http://schemas.openxmlformats.org/officeDocument/2006/relationships" id="256" r:id="R18b5cce3361f47b1"/>
    <p:sldId xmlns:r="http://schemas.openxmlformats.org/officeDocument/2006/relationships" id="257" r:id="Ra690706f76dc4129"/>
    <p:sldId xmlns:r="http://schemas.openxmlformats.org/officeDocument/2006/relationships" id="258" r:id="Re93fa943dd744ce4"/>
    <p:sldId xmlns:r="http://schemas.openxmlformats.org/officeDocument/2006/relationships" id="259" r:id="R3c370607c3c14d21"/>
    <p:sldId xmlns:r="http://schemas.openxmlformats.org/officeDocument/2006/relationships" id="260" r:id="Rcd661e603fd2457f"/>
    <p:sldId xmlns:r="http://schemas.openxmlformats.org/officeDocument/2006/relationships" id="261" r:id="R93a15baf24e64261"/>
    <p:sldId xmlns:r="http://schemas.openxmlformats.org/officeDocument/2006/relationships" id="262" r:id="R0c369bb84aa540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505d17ca7408b" /><Relationship Type="http://schemas.openxmlformats.org/officeDocument/2006/relationships/slide" Target="/ppt/slides/slide1.xml" Id="R18b5cce3361f47b1" /><Relationship Type="http://schemas.openxmlformats.org/officeDocument/2006/relationships/slide" Target="/ppt/slides/slide2.xml" Id="Ra690706f76dc4129" /><Relationship Type="http://schemas.openxmlformats.org/officeDocument/2006/relationships/slide" Target="/ppt/slides/slide3.xml" Id="Re93fa943dd744ce4" /><Relationship Type="http://schemas.openxmlformats.org/officeDocument/2006/relationships/slide" Target="/ppt/slides/slide4.xml" Id="R3c370607c3c14d21" /><Relationship Type="http://schemas.openxmlformats.org/officeDocument/2006/relationships/slide" Target="/ppt/slides/slide5.xml" Id="Rcd661e603fd2457f" /><Relationship Type="http://schemas.openxmlformats.org/officeDocument/2006/relationships/slide" Target="/ppt/slides/slide6.xml" Id="R93a15baf24e64261" /><Relationship Type="http://schemas.openxmlformats.org/officeDocument/2006/relationships/slide" Target="/ppt/slides/slide7.xml" Id="R0c369bb84aa540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a8a20fb2f4d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cefd32f1f4e0e" /><Relationship Type="http://schemas.openxmlformats.org/officeDocument/2006/relationships/theme" Target="/ppt/slideMasters/theme/theme1.xml" Id="R3acba6099d434c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1cefd32f1f4e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11492d7a84e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b60be0cb144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062fcdf8f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07fe129b5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45549bb1743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f402882ed42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ff0ce045743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TRØNDERELEMENT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TRØNDERELEMENT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TRØNDERELEMENT AS ble etablert [år] og holder til i Flatanger.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TRØNDERELEMENT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TRØNDERELEMENT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TRØNDERELEMENT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9 770 810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−77 410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3 638 693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8 478 763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TRØNDERELEMENT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STEFFENSENS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TRØNDERELEMENT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Storlavika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7770 Flatanger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egil@t-e.no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www.t-e.no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987 692 472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TRØNDERELEMENT AS</a:t>
            </a:r>
          </a:p>
        </p:txBody>
      </p:sp>
    </p:spTree>
  </p:cSld>
  <p:clrMapOvr>
    <a:masterClrMapping xmlns:a="http://schemas.openxmlformats.org/drawingml/2006/main"/>
  </p:clrMapOvr>
</p:sld>
</file>