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be34fb9abc4d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1c8ad72f124235"/>
  </p:sldMasterIdLst>
  <p:sldIdLst>
    <p:sldId xmlns:r="http://schemas.openxmlformats.org/officeDocument/2006/relationships" id="256" r:id="R37dda8f77ecb4301"/>
    <p:sldId xmlns:r="http://schemas.openxmlformats.org/officeDocument/2006/relationships" id="257" r:id="R702f013678e74c07"/>
    <p:sldId xmlns:r="http://schemas.openxmlformats.org/officeDocument/2006/relationships" id="258" r:id="R5cddd6317e9841fd"/>
    <p:sldId xmlns:r="http://schemas.openxmlformats.org/officeDocument/2006/relationships" id="259" r:id="R2f238992452b4cee"/>
    <p:sldId xmlns:r="http://schemas.openxmlformats.org/officeDocument/2006/relationships" id="260" r:id="R9c2ff69568ea4c61"/>
    <p:sldId xmlns:r="http://schemas.openxmlformats.org/officeDocument/2006/relationships" id="261" r:id="Ra38de1a85d2a4812"/>
    <p:sldId xmlns:r="http://schemas.openxmlformats.org/officeDocument/2006/relationships" id="262" r:id="Rf5163c1b863248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c8ad72f124235" /><Relationship Type="http://schemas.openxmlformats.org/officeDocument/2006/relationships/slide" Target="/ppt/slides/slide1.xml" Id="R37dda8f77ecb4301" /><Relationship Type="http://schemas.openxmlformats.org/officeDocument/2006/relationships/slide" Target="/ppt/slides/slide2.xml" Id="R702f013678e74c07" /><Relationship Type="http://schemas.openxmlformats.org/officeDocument/2006/relationships/slide" Target="/ppt/slides/slide3.xml" Id="R5cddd6317e9841fd" /><Relationship Type="http://schemas.openxmlformats.org/officeDocument/2006/relationships/slide" Target="/ppt/slides/slide4.xml" Id="R2f238992452b4cee" /><Relationship Type="http://schemas.openxmlformats.org/officeDocument/2006/relationships/slide" Target="/ppt/slides/slide5.xml" Id="R9c2ff69568ea4c61" /><Relationship Type="http://schemas.openxmlformats.org/officeDocument/2006/relationships/slide" Target="/ppt/slides/slide6.xml" Id="Ra38de1a85d2a4812" /><Relationship Type="http://schemas.openxmlformats.org/officeDocument/2006/relationships/slide" Target="/ppt/slides/slide7.xml" Id="Rf5163c1b863248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4f833572745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940256ca54687" /><Relationship Type="http://schemas.openxmlformats.org/officeDocument/2006/relationships/theme" Target="/ppt/slideMasters/theme/theme1.xml" Id="Raf01d259ef6b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940256ca5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2524af90c41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8729dc185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583e70b374b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61835d7a34f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c6d62d4f444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ed5f739664b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e946c824b4e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−3 386 368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445 646 329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447 137 526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EIRIK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