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31ee6e869f40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85219b8aab49b2"/>
  </p:sldMasterIdLst>
  <p:sldIdLst>
    <p:sldId xmlns:r="http://schemas.openxmlformats.org/officeDocument/2006/relationships" id="256" r:id="Rd0822ad012cd4758"/>
    <p:sldId xmlns:r="http://schemas.openxmlformats.org/officeDocument/2006/relationships" id="257" r:id="R7b20115dab6f4135"/>
    <p:sldId xmlns:r="http://schemas.openxmlformats.org/officeDocument/2006/relationships" id="258" r:id="R63783d076aec439e"/>
    <p:sldId xmlns:r="http://schemas.openxmlformats.org/officeDocument/2006/relationships" id="259" r:id="Rd00a345a61b544a6"/>
    <p:sldId xmlns:r="http://schemas.openxmlformats.org/officeDocument/2006/relationships" id="260" r:id="R1aa7a833d1444445"/>
    <p:sldId xmlns:r="http://schemas.openxmlformats.org/officeDocument/2006/relationships" id="261" r:id="R3db41222075f4340"/>
    <p:sldId xmlns:r="http://schemas.openxmlformats.org/officeDocument/2006/relationships" id="262" r:id="Rf620aac2019a48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85219b8aab49b2" /><Relationship Type="http://schemas.openxmlformats.org/officeDocument/2006/relationships/slide" Target="/ppt/slides/slide1.xml" Id="Rd0822ad012cd4758" /><Relationship Type="http://schemas.openxmlformats.org/officeDocument/2006/relationships/slide" Target="/ppt/slides/slide2.xml" Id="R7b20115dab6f4135" /><Relationship Type="http://schemas.openxmlformats.org/officeDocument/2006/relationships/slide" Target="/ppt/slides/slide3.xml" Id="R63783d076aec439e" /><Relationship Type="http://schemas.openxmlformats.org/officeDocument/2006/relationships/slide" Target="/ppt/slides/slide4.xml" Id="Rd00a345a61b544a6" /><Relationship Type="http://schemas.openxmlformats.org/officeDocument/2006/relationships/slide" Target="/ppt/slides/slide5.xml" Id="R1aa7a833d1444445" /><Relationship Type="http://schemas.openxmlformats.org/officeDocument/2006/relationships/slide" Target="/ppt/slides/slide6.xml" Id="R3db41222075f4340" /><Relationship Type="http://schemas.openxmlformats.org/officeDocument/2006/relationships/slide" Target="/ppt/slides/slide7.xml" Id="Rf620aac2019a48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aef6134e344b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186b99db04b76" /><Relationship Type="http://schemas.openxmlformats.org/officeDocument/2006/relationships/theme" Target="/ppt/slideMasters/theme/theme1.xml" Id="Rc18c7b2d53924b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a186b99db04b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2cf0ecb7440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63213c7e648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a932cffe646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547a594af4b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8b07ec1054d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f784af99c45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19135e50748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BJORØY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BYGG AS ble etablert [år] og holder til i Hardbakke.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3 153 863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−238 058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−234 050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2 630 438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3 129 495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ELLING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6924 Hardbakke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elbjoroy@broadpark.no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987 709 677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