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bfbebc45b746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907185072b4a18"/>
  </p:sldMasterIdLst>
  <p:sldIdLst>
    <p:sldId xmlns:r="http://schemas.openxmlformats.org/officeDocument/2006/relationships" id="256" r:id="R8250af4f260245ce"/>
    <p:sldId xmlns:r="http://schemas.openxmlformats.org/officeDocument/2006/relationships" id="257" r:id="R459a615de69a4a55"/>
    <p:sldId xmlns:r="http://schemas.openxmlformats.org/officeDocument/2006/relationships" id="258" r:id="Re3e758a9697c43b3"/>
    <p:sldId xmlns:r="http://schemas.openxmlformats.org/officeDocument/2006/relationships" id="259" r:id="R2d4e42fad9a444c5"/>
    <p:sldId xmlns:r="http://schemas.openxmlformats.org/officeDocument/2006/relationships" id="260" r:id="Re4b8aa9afe054977"/>
    <p:sldId xmlns:r="http://schemas.openxmlformats.org/officeDocument/2006/relationships" id="261" r:id="Rc74b1478066d4120"/>
    <p:sldId xmlns:r="http://schemas.openxmlformats.org/officeDocument/2006/relationships" id="262" r:id="R7def208e06aa4a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907185072b4a18" /><Relationship Type="http://schemas.openxmlformats.org/officeDocument/2006/relationships/slide" Target="/ppt/slides/slide1.xml" Id="R8250af4f260245ce" /><Relationship Type="http://schemas.openxmlformats.org/officeDocument/2006/relationships/slide" Target="/ppt/slides/slide2.xml" Id="R459a615de69a4a55" /><Relationship Type="http://schemas.openxmlformats.org/officeDocument/2006/relationships/slide" Target="/ppt/slides/slide3.xml" Id="Re3e758a9697c43b3" /><Relationship Type="http://schemas.openxmlformats.org/officeDocument/2006/relationships/slide" Target="/ppt/slides/slide4.xml" Id="R2d4e42fad9a444c5" /><Relationship Type="http://schemas.openxmlformats.org/officeDocument/2006/relationships/slide" Target="/ppt/slides/slide5.xml" Id="Re4b8aa9afe054977" /><Relationship Type="http://schemas.openxmlformats.org/officeDocument/2006/relationships/slide" Target="/ppt/slides/slide6.xml" Id="Rc74b1478066d4120" /><Relationship Type="http://schemas.openxmlformats.org/officeDocument/2006/relationships/slide" Target="/ppt/slides/slide7.xml" Id="R7def208e06aa4a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6ba866ace24e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cc93303dd454a" /><Relationship Type="http://schemas.openxmlformats.org/officeDocument/2006/relationships/theme" Target="/ppt/slideMasters/theme/theme1.xml" Id="R247aa64f9ca145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9cc93303dd45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f8ff17ab54f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21314def846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1fcd7330248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a47db493d47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096e5f73945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4e2dd0db845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1ef03f83744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JEBSEN JUNIOR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JEBSEN JUNIOR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JEBSEN JUNIOR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JEBSEN JUNIOR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JEBSEN JUNIOR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JEBSEN JUNIOR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18 332 000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45 052 000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45 772 000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JEBSEN JUNIOR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JEBSEN ARNE LANGE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JEBSEN JUNIOR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Huk aveny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987 714 654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JEBSEN JUNIOR INVEST AS</a:t>
            </a:r>
          </a:p>
        </p:txBody>
      </p:sp>
    </p:spTree>
  </p:cSld>
  <p:clrMapOvr>
    <a:masterClrMapping xmlns:a="http://schemas.openxmlformats.org/drawingml/2006/main"/>
  </p:clrMapOvr>
</p:sld>
</file>