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e01076cfd144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6f15c716b94825"/>
  </p:sldMasterIdLst>
  <p:sldIdLst>
    <p:sldId xmlns:r="http://schemas.openxmlformats.org/officeDocument/2006/relationships" id="256" r:id="R19b67de0cf20442b"/>
    <p:sldId xmlns:r="http://schemas.openxmlformats.org/officeDocument/2006/relationships" id="257" r:id="Rb83e6af505414b0e"/>
    <p:sldId xmlns:r="http://schemas.openxmlformats.org/officeDocument/2006/relationships" id="258" r:id="R65eeb719e4d84179"/>
    <p:sldId xmlns:r="http://schemas.openxmlformats.org/officeDocument/2006/relationships" id="259" r:id="R8bda1c79a7044174"/>
    <p:sldId xmlns:r="http://schemas.openxmlformats.org/officeDocument/2006/relationships" id="260" r:id="R550c621f24564fc4"/>
    <p:sldId xmlns:r="http://schemas.openxmlformats.org/officeDocument/2006/relationships" id="261" r:id="Ra2500dfd245040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6f15c716b94825" /><Relationship Type="http://schemas.openxmlformats.org/officeDocument/2006/relationships/slide" Target="/ppt/slides/slide1.xml" Id="R19b67de0cf20442b" /><Relationship Type="http://schemas.openxmlformats.org/officeDocument/2006/relationships/slide" Target="/ppt/slides/slide2.xml" Id="Rb83e6af505414b0e" /><Relationship Type="http://schemas.openxmlformats.org/officeDocument/2006/relationships/slide" Target="/ppt/slides/slide3.xml" Id="R65eeb719e4d84179" /><Relationship Type="http://schemas.openxmlformats.org/officeDocument/2006/relationships/slide" Target="/ppt/slides/slide4.xml" Id="R8bda1c79a7044174" /><Relationship Type="http://schemas.openxmlformats.org/officeDocument/2006/relationships/slide" Target="/ppt/slides/slide5.xml" Id="R550c621f24564fc4" /><Relationship Type="http://schemas.openxmlformats.org/officeDocument/2006/relationships/slide" Target="/ppt/slides/slide6.xml" Id="Ra2500dfd245040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0f20fd558148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fb4af0bbc4e47" /><Relationship Type="http://schemas.openxmlformats.org/officeDocument/2006/relationships/theme" Target="/ppt/slideMasters/theme/theme1.xml" Id="R5eb7d1e4b9ca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fb4af0bbc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1440830f0412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e76e157dff44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f45940a8640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04cf66b25948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09350648e947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ae1c8bafa4a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BÅTSFJORD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BÅTSFJORD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1 702 892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985 549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691 899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1 075 038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1 437 565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987 741 813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BÅTSFJORD EIENDOM AS</a:t>
            </a:r>
          </a:p>
        </p:txBody>
      </p:sp>
    </p:spTree>
  </p:cSld>
  <p:clrMapOvr>
    <a:masterClrMapping xmlns:a="http://schemas.openxmlformats.org/drawingml/2006/main"/>
  </p:clrMapOvr>
</p:sld>
</file>