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fd966e99124c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5fa679354a4861"/>
  </p:sldMasterIdLst>
  <p:sldIdLst>
    <p:sldId xmlns:r="http://schemas.openxmlformats.org/officeDocument/2006/relationships" id="256" r:id="Rfbefd3aba0304039"/>
    <p:sldId xmlns:r="http://schemas.openxmlformats.org/officeDocument/2006/relationships" id="257" r:id="Rf30b80cf206c4c2b"/>
    <p:sldId xmlns:r="http://schemas.openxmlformats.org/officeDocument/2006/relationships" id="258" r:id="R4000377f7b2d485d"/>
    <p:sldId xmlns:r="http://schemas.openxmlformats.org/officeDocument/2006/relationships" id="259" r:id="R2282533436e34976"/>
    <p:sldId xmlns:r="http://schemas.openxmlformats.org/officeDocument/2006/relationships" id="260" r:id="R5905b101f8ec49c3"/>
    <p:sldId xmlns:r="http://schemas.openxmlformats.org/officeDocument/2006/relationships" id="261" r:id="R5ec0c47c2d5f4a72"/>
    <p:sldId xmlns:r="http://schemas.openxmlformats.org/officeDocument/2006/relationships" id="262" r:id="Rf80a5d74202a41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fa679354a4861" /><Relationship Type="http://schemas.openxmlformats.org/officeDocument/2006/relationships/slide" Target="/ppt/slides/slide1.xml" Id="Rfbefd3aba0304039" /><Relationship Type="http://schemas.openxmlformats.org/officeDocument/2006/relationships/slide" Target="/ppt/slides/slide2.xml" Id="Rf30b80cf206c4c2b" /><Relationship Type="http://schemas.openxmlformats.org/officeDocument/2006/relationships/slide" Target="/ppt/slides/slide3.xml" Id="R4000377f7b2d485d" /><Relationship Type="http://schemas.openxmlformats.org/officeDocument/2006/relationships/slide" Target="/ppt/slides/slide4.xml" Id="R2282533436e34976" /><Relationship Type="http://schemas.openxmlformats.org/officeDocument/2006/relationships/slide" Target="/ppt/slides/slide5.xml" Id="R5905b101f8ec49c3" /><Relationship Type="http://schemas.openxmlformats.org/officeDocument/2006/relationships/slide" Target="/ppt/slides/slide6.xml" Id="R5ec0c47c2d5f4a72" /><Relationship Type="http://schemas.openxmlformats.org/officeDocument/2006/relationships/slide" Target="/ppt/slides/slide7.xml" Id="Rf80a5d74202a41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03e6839684f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9b346cdc84d76" /><Relationship Type="http://schemas.openxmlformats.org/officeDocument/2006/relationships/theme" Target="/ppt/slideMasters/theme/theme1.xml" Id="R05f4e307ed2743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29b346cdc84d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73502757a49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34afe471148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c940969b246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7cb35d7c54d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ad48cfc7a43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26608623741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6e528343240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CONNECT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CONNECT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568 988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7 950 131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8 423 417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ELLEFSÆTER ELISABETH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Lachmanns vei 34B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987 825 472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 INVEST AS</a:t>
            </a:r>
          </a:p>
        </p:txBody>
      </p:sp>
    </p:spTree>
  </p:cSld>
  <p:clrMapOvr>
    <a:masterClrMapping xmlns:a="http://schemas.openxmlformats.org/drawingml/2006/main"/>
  </p:clrMapOvr>
</p:sld>
</file>