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01992ef04545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2a2ac911574328"/>
  </p:sldMasterIdLst>
  <p:sldIdLst>
    <p:sldId xmlns:r="http://schemas.openxmlformats.org/officeDocument/2006/relationships" id="256" r:id="R852184a6559c47f6"/>
    <p:sldId xmlns:r="http://schemas.openxmlformats.org/officeDocument/2006/relationships" id="257" r:id="Rce566e3b00394f1e"/>
    <p:sldId xmlns:r="http://schemas.openxmlformats.org/officeDocument/2006/relationships" id="258" r:id="R65dc890bfce54a22"/>
    <p:sldId xmlns:r="http://schemas.openxmlformats.org/officeDocument/2006/relationships" id="259" r:id="R51801e3a062a4fc3"/>
    <p:sldId xmlns:r="http://schemas.openxmlformats.org/officeDocument/2006/relationships" id="260" r:id="R49269eaf6ea04228"/>
    <p:sldId xmlns:r="http://schemas.openxmlformats.org/officeDocument/2006/relationships" id="261" r:id="Rea3460e79af54f1b"/>
    <p:sldId xmlns:r="http://schemas.openxmlformats.org/officeDocument/2006/relationships" id="262" r:id="Rba3cf2c0af304e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2a2ac911574328" /><Relationship Type="http://schemas.openxmlformats.org/officeDocument/2006/relationships/slide" Target="/ppt/slides/slide1.xml" Id="R852184a6559c47f6" /><Relationship Type="http://schemas.openxmlformats.org/officeDocument/2006/relationships/slide" Target="/ppt/slides/slide2.xml" Id="Rce566e3b00394f1e" /><Relationship Type="http://schemas.openxmlformats.org/officeDocument/2006/relationships/slide" Target="/ppt/slides/slide3.xml" Id="R65dc890bfce54a22" /><Relationship Type="http://schemas.openxmlformats.org/officeDocument/2006/relationships/slide" Target="/ppt/slides/slide4.xml" Id="R51801e3a062a4fc3" /><Relationship Type="http://schemas.openxmlformats.org/officeDocument/2006/relationships/slide" Target="/ppt/slides/slide5.xml" Id="R49269eaf6ea04228" /><Relationship Type="http://schemas.openxmlformats.org/officeDocument/2006/relationships/slide" Target="/ppt/slides/slide6.xml" Id="Rea3460e79af54f1b" /><Relationship Type="http://schemas.openxmlformats.org/officeDocument/2006/relationships/slide" Target="/ppt/slides/slide7.xml" Id="Rba3cf2c0af304e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9b57c4be7640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578c173b1a45db" /><Relationship Type="http://schemas.openxmlformats.org/officeDocument/2006/relationships/theme" Target="/ppt/slideMasters/theme/theme1.xml" Id="Ra698716d5c414c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578c173b1a45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01ac17dbc14f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45718f73af42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b5a306e77241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9ac9ee10e24d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450e785c4f42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8bf5c621fb4c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a603ea04ac41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EIDE &amp; DØTRE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 &amp; DØTRE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EIDE &amp; DØTRE AS ble etablert [år] og holder til i Tolvsrød.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 &amp; DØTRE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 &amp; DØTRE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 &amp; DØTRE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10 625 129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3 424 552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4 612 371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22 455 241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22 457 813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 &amp; DØTRE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JENNY EIDE GRAHAM  –  49,0 %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SILJE EIDE  –  49,0 %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EIDE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 ANNABETH EIDE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 &amp; DØTRE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Skogsnaret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3150 Tolvsrød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32 69 94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and-eid@online.no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987 831 995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EIDE &amp; DØTRE AS</a:t>
            </a:r>
          </a:p>
        </p:txBody>
      </p:sp>
    </p:spTree>
  </p:cSld>
  <p:clrMapOvr>
    <a:masterClrMapping xmlns:a="http://schemas.openxmlformats.org/drawingml/2006/main"/>
  </p:clrMapOvr>
</p:sld>
</file>