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6e83919789b4a8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c13f3f4bddf4c90"/>
  </p:sldMasterIdLst>
  <p:sldIdLst>
    <p:sldId xmlns:r="http://schemas.openxmlformats.org/officeDocument/2006/relationships" id="256" r:id="Rd1775ee733a44815"/>
    <p:sldId xmlns:r="http://schemas.openxmlformats.org/officeDocument/2006/relationships" id="257" r:id="R241d6287891c462c"/>
    <p:sldId xmlns:r="http://schemas.openxmlformats.org/officeDocument/2006/relationships" id="258" r:id="R95d3af8a4e5046dc"/>
    <p:sldId xmlns:r="http://schemas.openxmlformats.org/officeDocument/2006/relationships" id="259" r:id="R0515b888100d4f8a"/>
    <p:sldId xmlns:r="http://schemas.openxmlformats.org/officeDocument/2006/relationships" id="260" r:id="R0ee827dd547448cc"/>
    <p:sldId xmlns:r="http://schemas.openxmlformats.org/officeDocument/2006/relationships" id="261" r:id="R26feedcbceb644ab"/>
    <p:sldId xmlns:r="http://schemas.openxmlformats.org/officeDocument/2006/relationships" id="262" r:id="Rb278b3975b6449f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13f3f4bddf4c90" /><Relationship Type="http://schemas.openxmlformats.org/officeDocument/2006/relationships/slide" Target="/ppt/slides/slide1.xml" Id="Rd1775ee733a44815" /><Relationship Type="http://schemas.openxmlformats.org/officeDocument/2006/relationships/slide" Target="/ppt/slides/slide2.xml" Id="R241d6287891c462c" /><Relationship Type="http://schemas.openxmlformats.org/officeDocument/2006/relationships/slide" Target="/ppt/slides/slide3.xml" Id="R95d3af8a4e5046dc" /><Relationship Type="http://schemas.openxmlformats.org/officeDocument/2006/relationships/slide" Target="/ppt/slides/slide4.xml" Id="R0515b888100d4f8a" /><Relationship Type="http://schemas.openxmlformats.org/officeDocument/2006/relationships/slide" Target="/ppt/slides/slide5.xml" Id="R0ee827dd547448cc" /><Relationship Type="http://schemas.openxmlformats.org/officeDocument/2006/relationships/slide" Target="/ppt/slides/slide6.xml" Id="R26feedcbceb644ab" /><Relationship Type="http://schemas.openxmlformats.org/officeDocument/2006/relationships/slide" Target="/ppt/slides/slide7.xml" Id="Rb278b3975b6449f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dedb3b0ed84c4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bf246d748e45a0" /><Relationship Type="http://schemas.openxmlformats.org/officeDocument/2006/relationships/theme" Target="/ppt/slideMasters/theme/theme1.xml" Id="R89b421958cb6404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bf246d748e45a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6d8cc3cb4d43a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131927430a45e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20b9db101b438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ce0c59260442b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8fd3dd75d341e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b00ba6e9e143b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299a0204b9407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FINKON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FINKON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FINKON AS ble etablert [år] og holder til i Verdal.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FINKON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FINKON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FINKON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−21 476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466 867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6 138 737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6 141 839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FINKON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PALVIAINEN PAULI SIMEON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FINKON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Forbregdsmyra 103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7656 Verdal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987 837 748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FINKON AS</a:t>
            </a:r>
          </a:p>
        </p:txBody>
      </p:sp>
    </p:spTree>
  </p:cSld>
  <p:clrMapOvr>
    <a:masterClrMapping xmlns:a="http://schemas.openxmlformats.org/drawingml/2006/main"/>
  </p:clrMapOvr>
</p:sld>
</file>