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4a8ef1d42de452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2807bd378e4434c"/>
  </p:sldMasterIdLst>
  <p:sldIdLst>
    <p:sldId xmlns:r="http://schemas.openxmlformats.org/officeDocument/2006/relationships" id="256" r:id="R76ddabdbadcc49a0"/>
    <p:sldId xmlns:r="http://schemas.openxmlformats.org/officeDocument/2006/relationships" id="257" r:id="R5d39d52a1e9d43fc"/>
    <p:sldId xmlns:r="http://schemas.openxmlformats.org/officeDocument/2006/relationships" id="258" r:id="Rb8af59ad0c504530"/>
    <p:sldId xmlns:r="http://schemas.openxmlformats.org/officeDocument/2006/relationships" id="259" r:id="Ra5b9f2d9d6804510"/>
    <p:sldId xmlns:r="http://schemas.openxmlformats.org/officeDocument/2006/relationships" id="260" r:id="Rea01838c540f482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2807bd378e4434c" /><Relationship Type="http://schemas.openxmlformats.org/officeDocument/2006/relationships/slide" Target="/ppt/slides/slide1.xml" Id="R76ddabdbadcc49a0" /><Relationship Type="http://schemas.openxmlformats.org/officeDocument/2006/relationships/slide" Target="/ppt/slides/slide2.xml" Id="R5d39d52a1e9d43fc" /><Relationship Type="http://schemas.openxmlformats.org/officeDocument/2006/relationships/slide" Target="/ppt/slides/slide3.xml" Id="Rb8af59ad0c504530" /><Relationship Type="http://schemas.openxmlformats.org/officeDocument/2006/relationships/slide" Target="/ppt/slides/slide4.xml" Id="Ra5b9f2d9d6804510" /><Relationship Type="http://schemas.openxmlformats.org/officeDocument/2006/relationships/slide" Target="/ppt/slides/slide5.xml" Id="Rea01838c540f482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0fd269e18ce445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288b065a5d4a45" /><Relationship Type="http://schemas.openxmlformats.org/officeDocument/2006/relationships/theme" Target="/ppt/slideMasters/theme/theme1.xml" Id="Rd22e257b3e50446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8288b065a5d4a4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04f308cbaa46f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a4e2d6d222457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a92239b69c46a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5a40f3434b4c2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e3d02064e741c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TRICO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TRICO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TRICO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TRICO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TRICO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TRICO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987 866 039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TRICO EIENDOM AS</a:t>
            </a:r>
          </a:p>
        </p:txBody>
      </p:sp>
    </p:spTree>
  </p:cSld>
  <p:clrMapOvr>
    <a:masterClrMapping xmlns:a="http://schemas.openxmlformats.org/drawingml/2006/main"/>
  </p:clrMapOvr>
</p:sld>
</file>