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b3c9938bef46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9d41b327c42b0"/>
  </p:sldMasterIdLst>
  <p:sldIdLst>
    <p:sldId xmlns:r="http://schemas.openxmlformats.org/officeDocument/2006/relationships" id="256" r:id="R88a0bb6336894a89"/>
    <p:sldId xmlns:r="http://schemas.openxmlformats.org/officeDocument/2006/relationships" id="257" r:id="R484bbeba8b06433b"/>
    <p:sldId xmlns:r="http://schemas.openxmlformats.org/officeDocument/2006/relationships" id="258" r:id="R866d1410d69b493b"/>
    <p:sldId xmlns:r="http://schemas.openxmlformats.org/officeDocument/2006/relationships" id="259" r:id="Rf0e05d48025c4ce8"/>
    <p:sldId xmlns:r="http://schemas.openxmlformats.org/officeDocument/2006/relationships" id="260" r:id="R6793b957dd78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9d41b327c42b0" /><Relationship Type="http://schemas.openxmlformats.org/officeDocument/2006/relationships/slide" Target="/ppt/slides/slide1.xml" Id="R88a0bb6336894a89" /><Relationship Type="http://schemas.openxmlformats.org/officeDocument/2006/relationships/slide" Target="/ppt/slides/slide2.xml" Id="R484bbeba8b06433b" /><Relationship Type="http://schemas.openxmlformats.org/officeDocument/2006/relationships/slide" Target="/ppt/slides/slide3.xml" Id="R866d1410d69b493b" /><Relationship Type="http://schemas.openxmlformats.org/officeDocument/2006/relationships/slide" Target="/ppt/slides/slide4.xml" Id="Rf0e05d48025c4ce8" /><Relationship Type="http://schemas.openxmlformats.org/officeDocument/2006/relationships/slide" Target="/ppt/slides/slide5.xml" Id="R6793b957dd78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aeb7b44354f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c0326db4c4fdf" /><Relationship Type="http://schemas.openxmlformats.org/officeDocument/2006/relationships/theme" Target="/ppt/slideMasters/theme/theme1.xml" Id="R7ab7e129d521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c0326db4c4f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4207e7fc84d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bc34ed64343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c60aa0a67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08ce70f284a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d1232bc0846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SUNNDAL NÆRINGSFORENING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SUNNDAL NÆRINGSFORENING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Auragata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www.sunndalnf.no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987 876 972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