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3821f4ef6042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dacc8ef45a4e0d"/>
  </p:sldMasterIdLst>
  <p:sldIdLst>
    <p:sldId xmlns:r="http://schemas.openxmlformats.org/officeDocument/2006/relationships" id="256" r:id="R5211d9d104d348e3"/>
    <p:sldId xmlns:r="http://schemas.openxmlformats.org/officeDocument/2006/relationships" id="257" r:id="Rb17825f63bc44173"/>
    <p:sldId xmlns:r="http://schemas.openxmlformats.org/officeDocument/2006/relationships" id="258" r:id="R022d969c84044934"/>
    <p:sldId xmlns:r="http://schemas.openxmlformats.org/officeDocument/2006/relationships" id="259" r:id="R995420f50fed4ae1"/>
    <p:sldId xmlns:r="http://schemas.openxmlformats.org/officeDocument/2006/relationships" id="260" r:id="R6d371204a3cb43a1"/>
    <p:sldId xmlns:r="http://schemas.openxmlformats.org/officeDocument/2006/relationships" id="261" r:id="R561fe1dae9be4172"/>
    <p:sldId xmlns:r="http://schemas.openxmlformats.org/officeDocument/2006/relationships" id="262" r:id="R555ff2592b4641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acc8ef45a4e0d" /><Relationship Type="http://schemas.openxmlformats.org/officeDocument/2006/relationships/slide" Target="/ppt/slides/slide1.xml" Id="R5211d9d104d348e3" /><Relationship Type="http://schemas.openxmlformats.org/officeDocument/2006/relationships/slide" Target="/ppt/slides/slide2.xml" Id="Rb17825f63bc44173" /><Relationship Type="http://schemas.openxmlformats.org/officeDocument/2006/relationships/slide" Target="/ppt/slides/slide3.xml" Id="R022d969c84044934" /><Relationship Type="http://schemas.openxmlformats.org/officeDocument/2006/relationships/slide" Target="/ppt/slides/slide4.xml" Id="R995420f50fed4ae1" /><Relationship Type="http://schemas.openxmlformats.org/officeDocument/2006/relationships/slide" Target="/ppt/slides/slide5.xml" Id="R6d371204a3cb43a1" /><Relationship Type="http://schemas.openxmlformats.org/officeDocument/2006/relationships/slide" Target="/ppt/slides/slide6.xml" Id="R561fe1dae9be4172" /><Relationship Type="http://schemas.openxmlformats.org/officeDocument/2006/relationships/slide" Target="/ppt/slides/slide7.xml" Id="R555ff2592b4641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1f2ec1f4d44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f67efb6a8435e" /><Relationship Type="http://schemas.openxmlformats.org/officeDocument/2006/relationships/theme" Target="/ppt/slideMasters/theme/theme1.xml" Id="R2107208d7f1546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4f67efb6a843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399b915f34f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e46a6afc7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8e61b38544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b1e1edc44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2d741c7204d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6b1cf855b49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e8c12881c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RESE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RESE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RESE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RESE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RESE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RESE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12 452 235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3 049 630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36 580 413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40 506 792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RESE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RESE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Åsaker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987 884 959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RESE AS</a:t>
            </a:r>
          </a:p>
        </p:txBody>
      </p:sp>
    </p:spTree>
  </p:cSld>
  <p:clrMapOvr>
    <a:masterClrMapping xmlns:a="http://schemas.openxmlformats.org/drawingml/2006/main"/>
  </p:clrMapOvr>
</p:sld>
</file>