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615a01a5b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4333a8a5a4e61"/>
  </p:sldMasterIdLst>
  <p:sldIdLst>
    <p:sldId xmlns:r="http://schemas.openxmlformats.org/officeDocument/2006/relationships" id="256" r:id="R8e8ea451e7d14218"/>
    <p:sldId xmlns:r="http://schemas.openxmlformats.org/officeDocument/2006/relationships" id="257" r:id="R9148eea507c04fe3"/>
    <p:sldId xmlns:r="http://schemas.openxmlformats.org/officeDocument/2006/relationships" id="258" r:id="R36af56ad10eb4470"/>
    <p:sldId xmlns:r="http://schemas.openxmlformats.org/officeDocument/2006/relationships" id="259" r:id="R7cb1645583d44db1"/>
    <p:sldId xmlns:r="http://schemas.openxmlformats.org/officeDocument/2006/relationships" id="260" r:id="R5fd87c76cd1c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4333a8a5a4e61" /><Relationship Type="http://schemas.openxmlformats.org/officeDocument/2006/relationships/slide" Target="/ppt/slides/slide1.xml" Id="R8e8ea451e7d14218" /><Relationship Type="http://schemas.openxmlformats.org/officeDocument/2006/relationships/slide" Target="/ppt/slides/slide2.xml" Id="R9148eea507c04fe3" /><Relationship Type="http://schemas.openxmlformats.org/officeDocument/2006/relationships/slide" Target="/ppt/slides/slide3.xml" Id="R36af56ad10eb4470" /><Relationship Type="http://schemas.openxmlformats.org/officeDocument/2006/relationships/slide" Target="/ppt/slides/slide4.xml" Id="R7cb1645583d44db1" /><Relationship Type="http://schemas.openxmlformats.org/officeDocument/2006/relationships/slide" Target="/ppt/slides/slide5.xml" Id="R5fd87c76cd1c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d373c1d2a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4f5d60e348af" /><Relationship Type="http://schemas.openxmlformats.org/officeDocument/2006/relationships/theme" Target="/ppt/slideMasters/theme/theme1.xml" Id="R134cf21e7a0f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b4f5d60e3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1107cc98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fa8f44aa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51a4ed0ae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36d21679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adece424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987 895 608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DRIFT AS</a:t>
            </a:r>
          </a:p>
        </p:txBody>
      </p:sp>
    </p:spTree>
  </p:cSld>
  <p:clrMapOvr>
    <a:masterClrMapping xmlns:a="http://schemas.openxmlformats.org/drawingml/2006/main"/>
  </p:clrMapOvr>
</p:sld>
</file>