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fc2a2fd8c4f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5abf1dde840f2"/>
  </p:sldMasterIdLst>
  <p:sldIdLst>
    <p:sldId xmlns:r="http://schemas.openxmlformats.org/officeDocument/2006/relationships" id="256" r:id="Rdd4901d510fb4b5e"/>
    <p:sldId xmlns:r="http://schemas.openxmlformats.org/officeDocument/2006/relationships" id="257" r:id="R888831b9b8e34a52"/>
    <p:sldId xmlns:r="http://schemas.openxmlformats.org/officeDocument/2006/relationships" id="258" r:id="R8fe58170620e44a9"/>
    <p:sldId xmlns:r="http://schemas.openxmlformats.org/officeDocument/2006/relationships" id="259" r:id="R91d992db92c04f4c"/>
    <p:sldId xmlns:r="http://schemas.openxmlformats.org/officeDocument/2006/relationships" id="260" r:id="Rb2c78f3f38394025"/>
    <p:sldId xmlns:r="http://schemas.openxmlformats.org/officeDocument/2006/relationships" id="261" r:id="R8a83bcba029c4afc"/>
    <p:sldId xmlns:r="http://schemas.openxmlformats.org/officeDocument/2006/relationships" id="262" r:id="Ra3c750336dd1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5abf1dde840f2" /><Relationship Type="http://schemas.openxmlformats.org/officeDocument/2006/relationships/slide" Target="/ppt/slides/slide1.xml" Id="Rdd4901d510fb4b5e" /><Relationship Type="http://schemas.openxmlformats.org/officeDocument/2006/relationships/slide" Target="/ppt/slides/slide2.xml" Id="R888831b9b8e34a52" /><Relationship Type="http://schemas.openxmlformats.org/officeDocument/2006/relationships/slide" Target="/ppt/slides/slide3.xml" Id="R8fe58170620e44a9" /><Relationship Type="http://schemas.openxmlformats.org/officeDocument/2006/relationships/slide" Target="/ppt/slides/slide4.xml" Id="R91d992db92c04f4c" /><Relationship Type="http://schemas.openxmlformats.org/officeDocument/2006/relationships/slide" Target="/ppt/slides/slide5.xml" Id="Rb2c78f3f38394025" /><Relationship Type="http://schemas.openxmlformats.org/officeDocument/2006/relationships/slide" Target="/ppt/slides/slide6.xml" Id="R8a83bcba029c4afc" /><Relationship Type="http://schemas.openxmlformats.org/officeDocument/2006/relationships/slide" Target="/ppt/slides/slide7.xml" Id="Ra3c750336dd1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741843aa141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f584ab1ed417a" /><Relationship Type="http://schemas.openxmlformats.org/officeDocument/2006/relationships/theme" Target="/ppt/slideMasters/theme/theme1.xml" Id="Rfe654b7c4d37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6f584ab1ed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f3a7f5a7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36210d114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4a9171d72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b187e7a9d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2bc3a24c9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f5373ae39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31cfc5cdc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