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2776a44f0042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518c4c5f6348f4"/>
  </p:sldMasterIdLst>
  <p:sldIdLst>
    <p:sldId xmlns:r="http://schemas.openxmlformats.org/officeDocument/2006/relationships" id="256" r:id="Rfbbd94e5e65d445b"/>
    <p:sldId xmlns:r="http://schemas.openxmlformats.org/officeDocument/2006/relationships" id="257" r:id="R7f2f249fb76c4d23"/>
    <p:sldId xmlns:r="http://schemas.openxmlformats.org/officeDocument/2006/relationships" id="258" r:id="R481eb678f550469f"/>
    <p:sldId xmlns:r="http://schemas.openxmlformats.org/officeDocument/2006/relationships" id="259" r:id="R0f31c7bda1f14e22"/>
    <p:sldId xmlns:r="http://schemas.openxmlformats.org/officeDocument/2006/relationships" id="260" r:id="R5c4565bad20a4a1c"/>
    <p:sldId xmlns:r="http://schemas.openxmlformats.org/officeDocument/2006/relationships" id="261" r:id="Rd36e279dbece43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518c4c5f6348f4" /><Relationship Type="http://schemas.openxmlformats.org/officeDocument/2006/relationships/slide" Target="/ppt/slides/slide1.xml" Id="Rfbbd94e5e65d445b" /><Relationship Type="http://schemas.openxmlformats.org/officeDocument/2006/relationships/slide" Target="/ppt/slides/slide2.xml" Id="R7f2f249fb76c4d23" /><Relationship Type="http://schemas.openxmlformats.org/officeDocument/2006/relationships/slide" Target="/ppt/slides/slide3.xml" Id="R481eb678f550469f" /><Relationship Type="http://schemas.openxmlformats.org/officeDocument/2006/relationships/slide" Target="/ppt/slides/slide4.xml" Id="R0f31c7bda1f14e22" /><Relationship Type="http://schemas.openxmlformats.org/officeDocument/2006/relationships/slide" Target="/ppt/slides/slide5.xml" Id="R5c4565bad20a4a1c" /><Relationship Type="http://schemas.openxmlformats.org/officeDocument/2006/relationships/slide" Target="/ppt/slides/slide6.xml" Id="Rd36e279dbece43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b3604d9dd42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a19590e464605" /><Relationship Type="http://schemas.openxmlformats.org/officeDocument/2006/relationships/theme" Target="/ppt/slideMasters/theme/theme1.xml" Id="Rdb7bec53e92b4d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8a19590e4646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a675d17d04e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ed30445454c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90f69fdf044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dd2209ee54d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dd68fb7be4e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860c0704c49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TECHCHAT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TECHCHAT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142 251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