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bbe8af61c5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23788ed97d4572"/>
  </p:sldMasterIdLst>
  <p:sldIdLst>
    <p:sldId xmlns:r="http://schemas.openxmlformats.org/officeDocument/2006/relationships" id="256" r:id="R7aa614ea8cff4087"/>
    <p:sldId xmlns:r="http://schemas.openxmlformats.org/officeDocument/2006/relationships" id="257" r:id="Rbea1cc4f137c484a"/>
    <p:sldId xmlns:r="http://schemas.openxmlformats.org/officeDocument/2006/relationships" id="258" r:id="R878384dc95fe48f0"/>
    <p:sldId xmlns:r="http://schemas.openxmlformats.org/officeDocument/2006/relationships" id="259" r:id="R893d9c665d604dd0"/>
    <p:sldId xmlns:r="http://schemas.openxmlformats.org/officeDocument/2006/relationships" id="260" r:id="R850521c75fd94998"/>
    <p:sldId xmlns:r="http://schemas.openxmlformats.org/officeDocument/2006/relationships" id="261" r:id="R6d02d43a08b841fe"/>
    <p:sldId xmlns:r="http://schemas.openxmlformats.org/officeDocument/2006/relationships" id="262" r:id="Red1e19dc79b2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3788ed97d4572" /><Relationship Type="http://schemas.openxmlformats.org/officeDocument/2006/relationships/slide" Target="/ppt/slides/slide1.xml" Id="R7aa614ea8cff4087" /><Relationship Type="http://schemas.openxmlformats.org/officeDocument/2006/relationships/slide" Target="/ppt/slides/slide2.xml" Id="Rbea1cc4f137c484a" /><Relationship Type="http://schemas.openxmlformats.org/officeDocument/2006/relationships/slide" Target="/ppt/slides/slide3.xml" Id="R878384dc95fe48f0" /><Relationship Type="http://schemas.openxmlformats.org/officeDocument/2006/relationships/slide" Target="/ppt/slides/slide4.xml" Id="R893d9c665d604dd0" /><Relationship Type="http://schemas.openxmlformats.org/officeDocument/2006/relationships/slide" Target="/ppt/slides/slide5.xml" Id="R850521c75fd94998" /><Relationship Type="http://schemas.openxmlformats.org/officeDocument/2006/relationships/slide" Target="/ppt/slides/slide6.xml" Id="R6d02d43a08b841fe" /><Relationship Type="http://schemas.openxmlformats.org/officeDocument/2006/relationships/slide" Target="/ppt/slides/slide7.xml" Id="Red1e19dc79b2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d37298cdb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b12168ed34d26" /><Relationship Type="http://schemas.openxmlformats.org/officeDocument/2006/relationships/theme" Target="/ppt/slideMasters/theme/theme1.xml" Id="Rf9e2e6b24149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5b12168ed34d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7697a049b4e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bd15c223f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e0d507804a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9d1978f6340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881a4478d40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17a96d7f845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3b1ebb78741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CAMIR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CAMIR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−2 538 253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RYE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Rye, Stabburfaret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CAMIR AS</a:t>
            </a:r>
          </a:p>
        </p:txBody>
      </p:sp>
    </p:spTree>
  </p:cSld>
  <p:clrMapOvr>
    <a:masterClrMapping xmlns:a="http://schemas.openxmlformats.org/drawingml/2006/main"/>
  </p:clrMapOvr>
</p:sld>
</file>