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08c5077dd443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e5d44228da43ea"/>
  </p:sldMasterIdLst>
  <p:sldIdLst>
    <p:sldId xmlns:r="http://schemas.openxmlformats.org/officeDocument/2006/relationships" id="256" r:id="Rdc883461df6d42b0"/>
    <p:sldId xmlns:r="http://schemas.openxmlformats.org/officeDocument/2006/relationships" id="257" r:id="Rd827612261064f14"/>
    <p:sldId xmlns:r="http://schemas.openxmlformats.org/officeDocument/2006/relationships" id="258" r:id="Re4c4ab331b374c0b"/>
    <p:sldId xmlns:r="http://schemas.openxmlformats.org/officeDocument/2006/relationships" id="259" r:id="R14310128f1dc4e94"/>
    <p:sldId xmlns:r="http://schemas.openxmlformats.org/officeDocument/2006/relationships" id="260" r:id="Ra360eecf592b4355"/>
    <p:sldId xmlns:r="http://schemas.openxmlformats.org/officeDocument/2006/relationships" id="261" r:id="R338fefc19a7d4e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5d44228da43ea" /><Relationship Type="http://schemas.openxmlformats.org/officeDocument/2006/relationships/slide" Target="/ppt/slides/slide1.xml" Id="Rdc883461df6d42b0" /><Relationship Type="http://schemas.openxmlformats.org/officeDocument/2006/relationships/slide" Target="/ppt/slides/slide2.xml" Id="Rd827612261064f14" /><Relationship Type="http://schemas.openxmlformats.org/officeDocument/2006/relationships/slide" Target="/ppt/slides/slide3.xml" Id="Re4c4ab331b374c0b" /><Relationship Type="http://schemas.openxmlformats.org/officeDocument/2006/relationships/slide" Target="/ppt/slides/slide4.xml" Id="R14310128f1dc4e94" /><Relationship Type="http://schemas.openxmlformats.org/officeDocument/2006/relationships/slide" Target="/ppt/slides/slide5.xml" Id="Ra360eecf592b4355" /><Relationship Type="http://schemas.openxmlformats.org/officeDocument/2006/relationships/slide" Target="/ppt/slides/slide6.xml" Id="R338fefc19a7d4e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a3adc72d842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a47669eb44e92" /><Relationship Type="http://schemas.openxmlformats.org/officeDocument/2006/relationships/theme" Target="/ppt/slideMasters/theme/theme1.xml" Id="Rfc67fd7cb44841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9a47669eb44e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f336175ba4c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99b256c1b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90698357c4e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1fec3fb3247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a1d9539c741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2bd3a8e2847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