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bada85e22146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9fde2b3314d2d"/>
  </p:sldMasterIdLst>
  <p:sldIdLst>
    <p:sldId xmlns:r="http://schemas.openxmlformats.org/officeDocument/2006/relationships" id="256" r:id="R69f7952415ba420e"/>
    <p:sldId xmlns:r="http://schemas.openxmlformats.org/officeDocument/2006/relationships" id="257" r:id="R6348a6d1e10541ab"/>
    <p:sldId xmlns:r="http://schemas.openxmlformats.org/officeDocument/2006/relationships" id="258" r:id="R26b1063a55054a53"/>
    <p:sldId xmlns:r="http://schemas.openxmlformats.org/officeDocument/2006/relationships" id="259" r:id="R7fcedfebda2f4ced"/>
    <p:sldId xmlns:r="http://schemas.openxmlformats.org/officeDocument/2006/relationships" id="260" r:id="R724c6496ae42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9fde2b3314d2d" /><Relationship Type="http://schemas.openxmlformats.org/officeDocument/2006/relationships/slide" Target="/ppt/slides/slide1.xml" Id="R69f7952415ba420e" /><Relationship Type="http://schemas.openxmlformats.org/officeDocument/2006/relationships/slide" Target="/ppt/slides/slide2.xml" Id="R6348a6d1e10541ab" /><Relationship Type="http://schemas.openxmlformats.org/officeDocument/2006/relationships/slide" Target="/ppt/slides/slide3.xml" Id="R26b1063a55054a53" /><Relationship Type="http://schemas.openxmlformats.org/officeDocument/2006/relationships/slide" Target="/ppt/slides/slide4.xml" Id="R7fcedfebda2f4ced" /><Relationship Type="http://schemas.openxmlformats.org/officeDocument/2006/relationships/slide" Target="/ppt/slides/slide5.xml" Id="R724c6496ae42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97268a1a549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9df204fbf4644" /><Relationship Type="http://schemas.openxmlformats.org/officeDocument/2006/relationships/theme" Target="/ppt/slideMasters/theme/theme1.xml" Id="R40743e46c63849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89df204fbf46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cf6d1657240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52f035b9740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349adb75e44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37aec8ef4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24445a2e2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