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24bc5f99c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dfd998cfb4613"/>
  </p:sldMasterIdLst>
  <p:sldIdLst>
    <p:sldId xmlns:r="http://schemas.openxmlformats.org/officeDocument/2006/relationships" id="256" r:id="Raae683ca50a949f8"/>
    <p:sldId xmlns:r="http://schemas.openxmlformats.org/officeDocument/2006/relationships" id="257" r:id="R09298cbc4a3a4ad0"/>
    <p:sldId xmlns:r="http://schemas.openxmlformats.org/officeDocument/2006/relationships" id="258" r:id="R67a8c913240b4364"/>
    <p:sldId xmlns:r="http://schemas.openxmlformats.org/officeDocument/2006/relationships" id="259" r:id="R0ff1807d65444047"/>
    <p:sldId xmlns:r="http://schemas.openxmlformats.org/officeDocument/2006/relationships" id="260" r:id="Re95879ac29fb445e"/>
    <p:sldId xmlns:r="http://schemas.openxmlformats.org/officeDocument/2006/relationships" id="261" r:id="R8024deace8aa4a5f"/>
    <p:sldId xmlns:r="http://schemas.openxmlformats.org/officeDocument/2006/relationships" id="262" r:id="R35e48e22db124f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dfd998cfb4613" /><Relationship Type="http://schemas.openxmlformats.org/officeDocument/2006/relationships/slide" Target="/ppt/slides/slide1.xml" Id="Raae683ca50a949f8" /><Relationship Type="http://schemas.openxmlformats.org/officeDocument/2006/relationships/slide" Target="/ppt/slides/slide2.xml" Id="R09298cbc4a3a4ad0" /><Relationship Type="http://schemas.openxmlformats.org/officeDocument/2006/relationships/slide" Target="/ppt/slides/slide3.xml" Id="R67a8c913240b4364" /><Relationship Type="http://schemas.openxmlformats.org/officeDocument/2006/relationships/slide" Target="/ppt/slides/slide4.xml" Id="R0ff1807d65444047" /><Relationship Type="http://schemas.openxmlformats.org/officeDocument/2006/relationships/slide" Target="/ppt/slides/slide5.xml" Id="Re95879ac29fb445e" /><Relationship Type="http://schemas.openxmlformats.org/officeDocument/2006/relationships/slide" Target="/ppt/slides/slide6.xml" Id="R8024deace8aa4a5f" /><Relationship Type="http://schemas.openxmlformats.org/officeDocument/2006/relationships/slide" Target="/ppt/slides/slide7.xml" Id="R35e48e22db124f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edaae178f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68a64795b4ef4" /><Relationship Type="http://schemas.openxmlformats.org/officeDocument/2006/relationships/theme" Target="/ppt/slideMasters/theme/theme1.xml" Id="R90397e9bb860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368a64795b4e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bfd3ffd3648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a749eb72c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e9a5f2d5f47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58570e2634f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47211d8a74d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f23a8ddf24c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7852886e24a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SKAUGUM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SKAUGUM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13 177 234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15 975 369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SØILEN PÅL GJØSTEIN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987 980 737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SKAUGUM INVEST AS</a:t>
            </a:r>
          </a:p>
        </p:txBody>
      </p:sp>
    </p:spTree>
  </p:cSld>
  <p:clrMapOvr>
    <a:masterClrMapping xmlns:a="http://schemas.openxmlformats.org/drawingml/2006/main"/>
  </p:clrMapOvr>
</p:sld>
</file>