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25bdc0d61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c69b9476f44d0"/>
  </p:sldMasterIdLst>
  <p:sldIdLst>
    <p:sldId xmlns:r="http://schemas.openxmlformats.org/officeDocument/2006/relationships" id="256" r:id="R2f8d890eb9ec4f77"/>
    <p:sldId xmlns:r="http://schemas.openxmlformats.org/officeDocument/2006/relationships" id="257" r:id="Rc8086ac42ae245d9"/>
    <p:sldId xmlns:r="http://schemas.openxmlformats.org/officeDocument/2006/relationships" id="258" r:id="R4d35c8af35e94080"/>
    <p:sldId xmlns:r="http://schemas.openxmlformats.org/officeDocument/2006/relationships" id="259" r:id="Rfd514f64e9c24d56"/>
    <p:sldId xmlns:r="http://schemas.openxmlformats.org/officeDocument/2006/relationships" id="260" r:id="R52b2f4915b844515"/>
    <p:sldId xmlns:r="http://schemas.openxmlformats.org/officeDocument/2006/relationships" id="261" r:id="Rfb799e60766f4964"/>
    <p:sldId xmlns:r="http://schemas.openxmlformats.org/officeDocument/2006/relationships" id="262" r:id="R36a3ad6d9a2c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c69b9476f44d0" /><Relationship Type="http://schemas.openxmlformats.org/officeDocument/2006/relationships/slide" Target="/ppt/slides/slide1.xml" Id="R2f8d890eb9ec4f77" /><Relationship Type="http://schemas.openxmlformats.org/officeDocument/2006/relationships/slide" Target="/ppt/slides/slide2.xml" Id="Rc8086ac42ae245d9" /><Relationship Type="http://schemas.openxmlformats.org/officeDocument/2006/relationships/slide" Target="/ppt/slides/slide3.xml" Id="R4d35c8af35e94080" /><Relationship Type="http://schemas.openxmlformats.org/officeDocument/2006/relationships/slide" Target="/ppt/slides/slide4.xml" Id="Rfd514f64e9c24d56" /><Relationship Type="http://schemas.openxmlformats.org/officeDocument/2006/relationships/slide" Target="/ppt/slides/slide5.xml" Id="R52b2f4915b844515" /><Relationship Type="http://schemas.openxmlformats.org/officeDocument/2006/relationships/slide" Target="/ppt/slides/slide6.xml" Id="Rfb799e60766f4964" /><Relationship Type="http://schemas.openxmlformats.org/officeDocument/2006/relationships/slide" Target="/ppt/slides/slide7.xml" Id="R36a3ad6d9a2c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2a242053d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0a5374d454a98" /><Relationship Type="http://schemas.openxmlformats.org/officeDocument/2006/relationships/theme" Target="/ppt/slideMasters/theme/theme1.xml" Id="Rf89d0c81b647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0a5374d45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fc410d860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3b0fb8cd841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360210bf9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1a82388ef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3d62e0d7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41231df07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ded5f29b6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HIBERNIAN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HIBERNIAN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15 606 726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26 497 725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69 325 631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