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cb648ab4404f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fddc7dbb8e4f2a"/>
  </p:sldMasterIdLst>
  <p:sldIdLst>
    <p:sldId xmlns:r="http://schemas.openxmlformats.org/officeDocument/2006/relationships" id="256" r:id="Ra03a8334cb874af0"/>
    <p:sldId xmlns:r="http://schemas.openxmlformats.org/officeDocument/2006/relationships" id="257" r:id="R9c5193a391ca4916"/>
    <p:sldId xmlns:r="http://schemas.openxmlformats.org/officeDocument/2006/relationships" id="258" r:id="Rd2cdd601be2547bc"/>
    <p:sldId xmlns:r="http://schemas.openxmlformats.org/officeDocument/2006/relationships" id="259" r:id="Re6d2bf9ca0934cad"/>
    <p:sldId xmlns:r="http://schemas.openxmlformats.org/officeDocument/2006/relationships" id="260" r:id="Rbf8d932115864ec5"/>
    <p:sldId xmlns:r="http://schemas.openxmlformats.org/officeDocument/2006/relationships" id="261" r:id="R6e1a20c35bd640af"/>
    <p:sldId xmlns:r="http://schemas.openxmlformats.org/officeDocument/2006/relationships" id="262" r:id="Rac11bffdfdf645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ddc7dbb8e4f2a" /><Relationship Type="http://schemas.openxmlformats.org/officeDocument/2006/relationships/slide" Target="/ppt/slides/slide1.xml" Id="Ra03a8334cb874af0" /><Relationship Type="http://schemas.openxmlformats.org/officeDocument/2006/relationships/slide" Target="/ppt/slides/slide2.xml" Id="R9c5193a391ca4916" /><Relationship Type="http://schemas.openxmlformats.org/officeDocument/2006/relationships/slide" Target="/ppt/slides/slide3.xml" Id="Rd2cdd601be2547bc" /><Relationship Type="http://schemas.openxmlformats.org/officeDocument/2006/relationships/slide" Target="/ppt/slides/slide4.xml" Id="Re6d2bf9ca0934cad" /><Relationship Type="http://schemas.openxmlformats.org/officeDocument/2006/relationships/slide" Target="/ppt/slides/slide5.xml" Id="Rbf8d932115864ec5" /><Relationship Type="http://schemas.openxmlformats.org/officeDocument/2006/relationships/slide" Target="/ppt/slides/slide6.xml" Id="R6e1a20c35bd640af" /><Relationship Type="http://schemas.openxmlformats.org/officeDocument/2006/relationships/slide" Target="/ppt/slides/slide7.xml" Id="Rac11bffdfdf645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ef27771bad4e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c451a41ca45b5" /><Relationship Type="http://schemas.openxmlformats.org/officeDocument/2006/relationships/theme" Target="/ppt/slideMasters/theme/theme1.xml" Id="Rf20d1af4621f4a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6c451a41ca45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2c0ffb38f4d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6c9cde8c041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275f661a849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a71b2b0f748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9df9687b548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90f59311e49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7b8fb247445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SINECO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SINECO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10 923 599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10 933 991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STEBEKK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Molandsveien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987 990 821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